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409" r:id="rId4"/>
    <p:sldId id="410" r:id="rId5"/>
    <p:sldId id="408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80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getting-started/#:~:text=A%20Amazon%20Web%20Services%20(AWS,dados%2C%20an%C3%A1lises%20e%20muito%20ma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eeexplore.ieee.org/abstract/document/93371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9__D53Ws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ws/aws_quiz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Cloud Computer AWS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Amazon AWS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É uma plataforma de serviços de cloud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oferecida pela Amazon.com.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AWS (</a:t>
            </a:r>
            <a:r>
              <a:rPr lang="pt-BR" sz="2400" b="1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Amazon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Web Services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	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https://aws.amazon.com/pt/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r>
              <a:rPr lang="en-US" b="1" dirty="0">
                <a:solidFill>
                  <a:srgbClr val="0070C0"/>
                </a:solidFill>
              </a:rPr>
              <a:t> AWS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VM (</a:t>
            </a:r>
            <a:r>
              <a:rPr lang="pt-BR" sz="20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EC2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Computação.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Armazenamento.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Banco de dados.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Redes e entrega de conteúdo.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Análises.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Machine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learning</a:t>
            </a: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Segurança, identidade e conformidade.</a:t>
            </a:r>
          </a:p>
        </p:txBody>
      </p:sp>
    </p:spTree>
    <p:extLst>
      <p:ext uri="{BB962C8B-B14F-4D97-AF65-F5344CB8AC3E}">
        <p14:creationId xmlns:p14="http://schemas.microsoft.com/office/powerpoint/2010/main" val="11029976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Fundamentos Cloud AWS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https://aws.amazon.com/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getting-started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/#:~:text=A%20Amazon%20Web%20Services%20(AWS,dados%2C%20an%C3%A1lises%20e%20muito%20mais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and Analysis of Cloud Service Providers-AWs, Microsoft and Google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https://ieeexplore.ieee.org/abstract/document/9337100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Cloud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https://youtu.be/a9__D53WsUs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(AVA)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AWS</a:t>
            </a:r>
          </a:p>
          <a:p>
            <a:pPr marL="457200" lvl="1" indent="0" algn="just">
              <a:buNone/>
            </a:pPr>
            <a:r>
              <a:rPr lang="pt-BR" sz="2000" dirty="0">
                <a:latin typeface="Calibri" panose="020F0502020204030204" pitchFamily="34" charset="0"/>
                <a:hlinkClick r:id="rId3"/>
              </a:rPr>
              <a:t>https://www.w3schools.com/aws/aws_quiz.php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2000" dirty="0">
              <a:latin typeface="Calibri" panose="020F0502020204030204" pitchFamily="34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latin typeface="Calibri" panose="020F0502020204030204" pitchFamily="34" charset="0"/>
              </a:rPr>
              <a:t>Implementar </a:t>
            </a:r>
            <a:r>
              <a:rPr lang="pt-BR" sz="2000" b="1" dirty="0">
                <a:latin typeface="Calibri" panose="020F0502020204030204" pitchFamily="34" charset="0"/>
              </a:rPr>
              <a:t>CRUD API Python</a:t>
            </a:r>
            <a:r>
              <a:rPr lang="pt-BR" sz="2000" dirty="0">
                <a:latin typeface="Calibri" panose="020F0502020204030204" pitchFamily="34" charset="0"/>
              </a:rPr>
              <a:t> com </a:t>
            </a:r>
            <a:r>
              <a:rPr lang="pt-BR" sz="2000" dirty="0" err="1">
                <a:latin typeface="Calibri" panose="020F0502020204030204" pitchFamily="34" charset="0"/>
              </a:rPr>
              <a:t>MongoDB</a:t>
            </a:r>
            <a:r>
              <a:rPr lang="pt-BR" sz="2000" dirty="0">
                <a:latin typeface="Calibri" panose="020F0502020204030204" pitchFamily="34" charset="0"/>
              </a:rPr>
              <a:t> (hospedando na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plataforma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Atlas </a:t>
            </a:r>
            <a:r>
              <a:rPr lang="pt-BR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MongoDB</a:t>
            </a:r>
            <a:r>
              <a:rPr lang="pt-BR" sz="2000" dirty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MUKHERJEE, Sourav. Benefits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AWS in modern cloud.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arXiv:1903.03219, 2019.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NARULA, Saakshi et al.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security: Amazon web service. In: 2015 Fifth International Conference on Advanced Computing &amp; Communication Technologies.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2015. p. 501-505.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MUKHERJEE, Sourav.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AWS in modern cloud.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arXiv:1903.03219, 2019.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361</Words>
  <Application>Microsoft Office PowerPoint</Application>
  <PresentationFormat>Apresentação na tela (16:9)</PresentationFormat>
  <Paragraphs>48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06  Cloud Computer AWS</vt:lpstr>
      <vt:lpstr>Amazon AWS</vt:lpstr>
      <vt:lpstr>Recursos Computacionais AWS</vt:lpstr>
      <vt:lpstr>Leitura Específica</vt:lpstr>
      <vt:lpstr>Aprenda+</vt:lpstr>
      <vt:lpstr>Dinâmica/Atividades (AVA)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860</cp:revision>
  <dcterms:created xsi:type="dcterms:W3CDTF">2020-03-17T20:12:34Z</dcterms:created>
  <dcterms:modified xsi:type="dcterms:W3CDTF">2023-04-09T20:17:55Z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