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10" r:id="rId5"/>
    <p:sldId id="411" r:id="rId6"/>
    <p:sldId id="408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0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68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zurechart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.br/pagina/nicbr-atividades-registro-br/15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gistro.br/tecnologia/ferramentas/whois/" TargetMode="External"/><Relationship Id="rId4" Type="http://schemas.openxmlformats.org/officeDocument/2006/relationships/hyperlink" Target="https://registro.b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udo.com.br/listas/2020/07/o-que-e-microsoft-azure-veja-como-funciona-e-precos-do-servico-de-nuvem.g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techdata.dk/media/microsoft/salgskort/migrate-workloads-to-azure/ms-playcard-migrate-workloads-to-azur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azure/cloud-adoption-framework/get-started/what-is-az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ub1uGKQK6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charts.com/qui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certifications/resources/az-900-sample-questio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Microsoft AZURE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Microsoft AZURE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de nuvem pública de serviços de cloud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oferecida pela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AZURE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que é Azure e para que serve?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Oferece uma ampla coleção de serviços, incluindo PaaS, IaaS, SaaS,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DBaaS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 funcionalidades de serviços de bancos de dados gerenciados.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https://azure.microsoft.com/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https://azurecharts.com/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pt-BR" sz="18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r>
              <a:rPr lang="en-US" b="1" dirty="0">
                <a:solidFill>
                  <a:srgbClr val="0070C0"/>
                </a:solidFill>
              </a:rPr>
              <a:t> AZURE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21562"/>
            <a:ext cx="8865056" cy="41811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739BE1-5CB5-8171-D84C-38E13099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87" y="921562"/>
            <a:ext cx="4591318" cy="41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7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Registro.br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Registro.br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é o departamento do NIC.br responsável pelas atividades de registro e manutenção dos nomes de domínios “.br.”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https://www.nic.br/pagina/nicbr-atividades-registro-br/159/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Também executa serviço de distribuição de endereços IPv4 e IPv6 e de números de Sistemas Autônomos (ASN) no país.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https://registro.br/</a:t>
            </a: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Whois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Informações do dono do domínio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https://registro.br/tecnologia/ferramentas/whois/</a:t>
            </a:r>
            <a:endParaRPr lang="pt-BR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493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Microsoft Azure? Veja como funciona e preços do serviço de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https://www.techtudo.com.br/listas/2020/07/o-que-e-microsoft-azure-veja-como-funciona-e-precos-do-servico-de-nuvem.ghtml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https://cloud.techdata.dk/media/microsoft/salgskort/migrate-workloads-to-azure/ms-playcard-migrate-workloads-to-azure.pdf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 o Microsoft Azure?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https://learn.microsoft.com/pt-br/azure/cloud-adoption-framework/get-started/what-is-azure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AZ-900 Microsoft Azure Fundamentals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https://www.youtube.com/watch?v=4ub1uGKQK6U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(AVA)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Microsoft AZURE</a:t>
            </a:r>
          </a:p>
          <a:p>
            <a:pPr marL="457200" lvl="1" indent="0" algn="just">
              <a:buNone/>
            </a:pPr>
            <a:r>
              <a:rPr lang="pt-BR" sz="2000" dirty="0">
                <a:latin typeface="Calibri" panose="020F0502020204030204" pitchFamily="34" charset="0"/>
                <a:hlinkClick r:id="rId3"/>
              </a:rPr>
              <a:t>https://azurecharts.com/quiz</a:t>
            </a:r>
            <a:endParaRPr lang="pt-BR" sz="2000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latin typeface="Calibri" panose="020F0502020204030204" pitchFamily="34" charset="0"/>
                <a:hlinkClick r:id="rId4"/>
              </a:rPr>
              <a:t>https://learn.microsoft.com/en-us/certifications/resources/az-900-sample-questions</a:t>
            </a:r>
            <a:endParaRPr lang="pt-BR" sz="2000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algn="just">
              <a:buFontTx/>
              <a:buChar char="-"/>
            </a:pPr>
            <a:r>
              <a:rPr lang="pt-BR" sz="2000" b="1" dirty="0">
                <a:latin typeface="Calibri" panose="020F0502020204030204" pitchFamily="34" charset="0"/>
              </a:rPr>
              <a:t>Registrar/Publicar domínio AZURE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</a:rPr>
              <a:t>Registro.br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</a:rPr>
              <a:t>AZURE DNS</a:t>
            </a:r>
          </a:p>
          <a:p>
            <a:pPr algn="just">
              <a:buFontTx/>
              <a:buChar char="-"/>
            </a:pPr>
            <a:endParaRPr lang="pt-BR" sz="2000" b="1" dirty="0">
              <a:latin typeface="Calibri" panose="020F0502020204030204" pitchFamily="34" charset="0"/>
            </a:endParaRPr>
          </a:p>
          <a:p>
            <a:pPr algn="just">
              <a:buFontTx/>
              <a:buChar char="-"/>
            </a:pPr>
            <a:r>
              <a:rPr lang="pt-BR" sz="2000" b="1" dirty="0">
                <a:latin typeface="Calibri" panose="020F0502020204030204" pitchFamily="34" charset="0"/>
              </a:rPr>
              <a:t>Dúvidas </a:t>
            </a:r>
            <a:r>
              <a:rPr lang="pt-BR" sz="2000" b="1" dirty="0" err="1">
                <a:latin typeface="Calibri" panose="020F0502020204030204" pitchFamily="34" charset="0"/>
              </a:rPr>
              <a:t>MongoDB</a:t>
            </a:r>
            <a:r>
              <a:rPr lang="pt-BR" sz="2000" b="1" dirty="0">
                <a:latin typeface="Calibri" panose="020F0502020204030204" pitchFamily="34" charset="0"/>
              </a:rPr>
              <a:t> Atlas/</a:t>
            </a:r>
            <a:r>
              <a:rPr lang="pt-BR" sz="2000" b="1">
                <a:latin typeface="Calibri" panose="020F0502020204030204" pitchFamily="34" charset="0"/>
              </a:rPr>
              <a:t>Compass IDE </a:t>
            </a:r>
            <a:r>
              <a:rPr lang="pt-BR" sz="2000" b="1" dirty="0">
                <a:latin typeface="Calibri" panose="020F0502020204030204" pitchFamily="34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Acesso Remoto</a:t>
            </a:r>
            <a:r>
              <a:rPr lang="pt-BR" sz="2000" b="1" dirty="0">
                <a:latin typeface="Calibri" panose="020F0502020204030204" pitchFamily="34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Microsoft azure.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línea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Available: https://docs.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com/es-es/azure/virtual-machines/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/quick-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createportal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.[Último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Diciembre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2017], 2016.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COPELAND, Marshall et 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Microsoft azure and cloud computing. Microsoft Azure: Planning, Deploying, and Managing Your Data center in the Cloud, p. 3-26, 2015.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CHAPPELL, David et 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the windows azure platform. David Chappell &amp; Associates White Paper, 2010.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482</Words>
  <Application>Microsoft Office PowerPoint</Application>
  <PresentationFormat>Apresentação na tela (16:9)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07  Cloud Computer Microsoft AZURE</vt:lpstr>
      <vt:lpstr>Microsoft AZURE</vt:lpstr>
      <vt:lpstr>Recursos Computacionais AZURE</vt:lpstr>
      <vt:lpstr>Registro.br</vt:lpstr>
      <vt:lpstr>Leitura Específica</vt:lpstr>
      <vt:lpstr>Aprenda+</vt:lpstr>
      <vt:lpstr>Dinâmica/Atividades (AVA)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887</cp:revision>
  <dcterms:created xsi:type="dcterms:W3CDTF">2020-03-17T20:12:34Z</dcterms:created>
  <dcterms:modified xsi:type="dcterms:W3CDTF">2023-04-13T20:22:02Z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