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1" r:id="rId5"/>
    <p:sldMasterId id="2147483656" r:id="rId6"/>
  </p:sldMasterIdLst>
  <p:notesMasterIdLst>
    <p:notesMasterId r:id="rId15"/>
  </p:notesMasterIdLst>
  <p:handoutMasterIdLst>
    <p:handoutMasterId r:id="rId16"/>
  </p:handoutMasterIdLst>
  <p:sldIdLst>
    <p:sldId id="2147375836" r:id="rId7"/>
    <p:sldId id="2147375841" r:id="rId8"/>
    <p:sldId id="2147375839" r:id="rId9"/>
    <p:sldId id="2147375842" r:id="rId10"/>
    <p:sldId id="2147375838" r:id="rId11"/>
    <p:sldId id="2147375840" r:id="rId12"/>
    <p:sldId id="2147375843" r:id="rId13"/>
    <p:sldId id="3337" r:id="rId14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974"/>
    <a:srgbClr val="39427E"/>
    <a:srgbClr val="3A4280"/>
    <a:srgbClr val="3A427F"/>
    <a:srgbClr val="7E2B9B"/>
    <a:srgbClr val="242467"/>
    <a:srgbClr val="002060"/>
    <a:srgbClr val="1F3B73"/>
    <a:srgbClr val="16165D"/>
    <a:srgbClr val="58B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F3D15-24F0-5B62-3951-EC2DDC2F4001}" v="2" dt="2023-03-15T13:17:03.253"/>
    <p1510:client id="{5DC4E045-4AB0-87F6-F901-B20C7A91F299}" v="61" dt="2023-03-07T14:08:02.987"/>
    <p1510:client id="{7D0142F0-8AF6-05AB-EE1E-15759F0FA39C}" v="1381" dt="2023-03-06T19:02:12.105"/>
    <p1510:client id="{D6D005A7-B153-4A29-AD4B-BB9204B097F4}" v="14" dt="2023-03-06T21:23:07.54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>
        <p:scale>
          <a:sx n="100" d="100"/>
          <a:sy n="100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ara Heil Cancian" userId="dfdcf989-0dd1-4efe-b7b2-9383c74adc75" providerId="ADAL" clId="{D6D005A7-B153-4A29-AD4B-BB9204B097F4}"/>
    <pc:docChg chg="undo redo custSel addSld delSld modSld sldOrd addMainMaster delMainMaster">
      <pc:chgData name="Maiara Heil Cancian" userId="dfdcf989-0dd1-4efe-b7b2-9383c74adc75" providerId="ADAL" clId="{D6D005A7-B153-4A29-AD4B-BB9204B097F4}" dt="2023-03-06T21:23:16.289" v="1250" actId="120"/>
      <pc:docMkLst>
        <pc:docMk/>
      </pc:docMkLst>
      <pc:sldChg chg="addSp delSp modSp mod">
        <pc:chgData name="Maiara Heil Cancian" userId="dfdcf989-0dd1-4efe-b7b2-9383c74adc75" providerId="ADAL" clId="{D6D005A7-B153-4A29-AD4B-BB9204B097F4}" dt="2023-03-06T21:23:16.289" v="1250" actId="120"/>
        <pc:sldMkLst>
          <pc:docMk/>
          <pc:sldMk cId="1405762555" sldId="3337"/>
        </pc:sldMkLst>
        <pc:spChg chg="del">
          <ac:chgData name="Maiara Heil Cancian" userId="dfdcf989-0dd1-4efe-b7b2-9383c74adc75" providerId="ADAL" clId="{D6D005A7-B153-4A29-AD4B-BB9204B097F4}" dt="2023-03-06T21:22:58.504" v="1246" actId="478"/>
          <ac:spMkLst>
            <pc:docMk/>
            <pc:sldMk cId="1405762555" sldId="3337"/>
            <ac:spMk id="2" creationId="{EBC287F3-B436-DF05-6A38-BBB4DFB37260}"/>
          </ac:spMkLst>
        </pc:spChg>
        <pc:spChg chg="add del mod">
          <ac:chgData name="Maiara Heil Cancian" userId="dfdcf989-0dd1-4efe-b7b2-9383c74adc75" providerId="ADAL" clId="{D6D005A7-B153-4A29-AD4B-BB9204B097F4}" dt="2023-03-06T21:22:57.098" v="1245" actId="478"/>
          <ac:spMkLst>
            <pc:docMk/>
            <pc:sldMk cId="1405762555" sldId="3337"/>
            <ac:spMk id="3" creationId="{3C99DB23-7728-0FC2-D41C-D60FA226B1F9}"/>
          </ac:spMkLst>
        </pc:spChg>
        <pc:spChg chg="add mod">
          <ac:chgData name="Maiara Heil Cancian" userId="dfdcf989-0dd1-4efe-b7b2-9383c74adc75" providerId="ADAL" clId="{D6D005A7-B153-4A29-AD4B-BB9204B097F4}" dt="2023-03-06T21:22:59.459" v="1247"/>
          <ac:spMkLst>
            <pc:docMk/>
            <pc:sldMk cId="1405762555" sldId="3337"/>
            <ac:spMk id="4" creationId="{727CC1A5-49ED-F6E7-73C7-087FFEFA4399}"/>
          </ac:spMkLst>
        </pc:spChg>
        <pc:spChg chg="add mod">
          <ac:chgData name="Maiara Heil Cancian" userId="dfdcf989-0dd1-4efe-b7b2-9383c74adc75" providerId="ADAL" clId="{D6D005A7-B153-4A29-AD4B-BB9204B097F4}" dt="2023-03-06T21:23:07.548" v="1248"/>
          <ac:spMkLst>
            <pc:docMk/>
            <pc:sldMk cId="1405762555" sldId="3337"/>
            <ac:spMk id="7" creationId="{7694F012-2504-68CF-4F6E-07F9C82ED6C5}"/>
          </ac:spMkLst>
        </pc:spChg>
        <pc:spChg chg="mod">
          <ac:chgData name="Maiara Heil Cancian" userId="dfdcf989-0dd1-4efe-b7b2-9383c74adc75" providerId="ADAL" clId="{D6D005A7-B153-4A29-AD4B-BB9204B097F4}" dt="2023-03-06T21:23:16.289" v="1250" actId="120"/>
          <ac:spMkLst>
            <pc:docMk/>
            <pc:sldMk cId="1405762555" sldId="3337"/>
            <ac:spMk id="41" creationId="{1E079B81-83BF-DB4A-B257-32EBCC84891E}"/>
          </ac:spMkLst>
        </pc:spChg>
      </pc:sldChg>
      <pc:sldChg chg="modSp mod">
        <pc:chgData name="Maiara Heil Cancian" userId="dfdcf989-0dd1-4efe-b7b2-9383c74adc75" providerId="ADAL" clId="{D6D005A7-B153-4A29-AD4B-BB9204B097F4}" dt="2023-03-06T21:22:34.601" v="1234" actId="1076"/>
        <pc:sldMkLst>
          <pc:docMk/>
          <pc:sldMk cId="2136214416" sldId="2147375836"/>
        </pc:sldMkLst>
        <pc:spChg chg="mod">
          <ac:chgData name="Maiara Heil Cancian" userId="dfdcf989-0dd1-4efe-b7b2-9383c74adc75" providerId="ADAL" clId="{D6D005A7-B153-4A29-AD4B-BB9204B097F4}" dt="2023-03-06T21:22:34.601" v="1234" actId="1076"/>
          <ac:spMkLst>
            <pc:docMk/>
            <pc:sldMk cId="2136214416" sldId="2147375836"/>
            <ac:spMk id="24" creationId="{C6EFD09E-D128-35D3-FDF3-CB10E7ED829F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46.001" v="1241"/>
        <pc:sldMkLst>
          <pc:docMk/>
          <pc:sldMk cId="4056893661" sldId="2147375838"/>
        </pc:sldMkLst>
        <pc:spChg chg="del">
          <ac:chgData name="Maiara Heil Cancian" userId="dfdcf989-0dd1-4efe-b7b2-9383c74adc75" providerId="ADAL" clId="{D6D005A7-B153-4A29-AD4B-BB9204B097F4}" dt="2023-03-06T21:22:45.754" v="1240" actId="478"/>
          <ac:spMkLst>
            <pc:docMk/>
            <pc:sldMk cId="4056893661" sldId="2147375838"/>
            <ac:spMk id="2" creationId="{499D9ADC-D31D-E04E-B25D-5FFFE6D95A01}"/>
          </ac:spMkLst>
        </pc:spChg>
        <pc:spChg chg="add mod">
          <ac:chgData name="Maiara Heil Cancian" userId="dfdcf989-0dd1-4efe-b7b2-9383c74adc75" providerId="ADAL" clId="{D6D005A7-B153-4A29-AD4B-BB9204B097F4}" dt="2023-03-06T21:22:46.001" v="1241"/>
          <ac:spMkLst>
            <pc:docMk/>
            <pc:sldMk cId="4056893661" sldId="2147375838"/>
            <ac:spMk id="6" creationId="{12ED713B-E5A3-CEFE-CF37-84FD47B71828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41.609" v="1238"/>
        <pc:sldMkLst>
          <pc:docMk/>
          <pc:sldMk cId="449112579" sldId="2147375839"/>
        </pc:sldMkLst>
        <pc:spChg chg="del">
          <ac:chgData name="Maiara Heil Cancian" userId="dfdcf989-0dd1-4efe-b7b2-9383c74adc75" providerId="ADAL" clId="{D6D005A7-B153-4A29-AD4B-BB9204B097F4}" dt="2023-03-06T21:22:41.364" v="1237" actId="478"/>
          <ac:spMkLst>
            <pc:docMk/>
            <pc:sldMk cId="449112579" sldId="2147375839"/>
            <ac:spMk id="2" creationId="{B97D039A-0B6D-026D-F294-E6F4E774DA0B}"/>
          </ac:spMkLst>
        </pc:spChg>
        <pc:spChg chg="add mod">
          <ac:chgData name="Maiara Heil Cancian" userId="dfdcf989-0dd1-4efe-b7b2-9383c74adc75" providerId="ADAL" clId="{D6D005A7-B153-4A29-AD4B-BB9204B097F4}" dt="2023-03-06T21:22:41.609" v="1238"/>
          <ac:spMkLst>
            <pc:docMk/>
            <pc:sldMk cId="449112579" sldId="2147375839"/>
            <ac:spMk id="3" creationId="{7DF16086-1432-7733-081B-F5F7A77A0619}"/>
          </ac:spMkLst>
        </pc:spChg>
        <pc:spChg chg="mod">
          <ac:chgData name="Maiara Heil Cancian" userId="dfdcf989-0dd1-4efe-b7b2-9383c74adc75" providerId="ADAL" clId="{D6D005A7-B153-4A29-AD4B-BB9204B097F4}" dt="2023-03-06T19:26:05.696" v="936" actId="20577"/>
          <ac:spMkLst>
            <pc:docMk/>
            <pc:sldMk cId="449112579" sldId="2147375839"/>
            <ac:spMk id="6" creationId="{7233FAD8-5C06-B64C-3F8A-9CD489D911F9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48.997" v="1243"/>
        <pc:sldMkLst>
          <pc:docMk/>
          <pc:sldMk cId="3557161381" sldId="2147375840"/>
        </pc:sldMkLst>
        <pc:spChg chg="add mod">
          <ac:chgData name="Maiara Heil Cancian" userId="dfdcf989-0dd1-4efe-b7b2-9383c74adc75" providerId="ADAL" clId="{D6D005A7-B153-4A29-AD4B-BB9204B097F4}" dt="2023-03-06T21:22:48.997" v="1243"/>
          <ac:spMkLst>
            <pc:docMk/>
            <pc:sldMk cId="3557161381" sldId="2147375840"/>
            <ac:spMk id="2" creationId="{8C024384-565D-30BB-DD24-9D0410746CD2}"/>
          </ac:spMkLst>
        </pc:spChg>
        <pc:spChg chg="mod">
          <ac:chgData name="Maiara Heil Cancian" userId="dfdcf989-0dd1-4efe-b7b2-9383c74adc75" providerId="ADAL" clId="{D6D005A7-B153-4A29-AD4B-BB9204B097F4}" dt="2023-03-06T19:33:27.103" v="1208" actId="20577"/>
          <ac:spMkLst>
            <pc:docMk/>
            <pc:sldMk cId="3557161381" sldId="2147375840"/>
            <ac:spMk id="4" creationId="{C4AE8575-F060-A4E4-216D-808D2F1B76D4}"/>
          </ac:spMkLst>
        </pc:spChg>
        <pc:spChg chg="del">
          <ac:chgData name="Maiara Heil Cancian" userId="dfdcf989-0dd1-4efe-b7b2-9383c74adc75" providerId="ADAL" clId="{D6D005A7-B153-4A29-AD4B-BB9204B097F4}" dt="2023-03-06T21:22:48.152" v="1242" actId="478"/>
          <ac:spMkLst>
            <pc:docMk/>
            <pc:sldMk cId="3557161381" sldId="2147375840"/>
            <ac:spMk id="5" creationId="{28DBAC88-4674-7848-74F6-3C87D3802786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39.187" v="1236"/>
        <pc:sldMkLst>
          <pc:docMk/>
          <pc:sldMk cId="2767362773" sldId="2147375841"/>
        </pc:sldMkLst>
        <pc:spChg chg="del">
          <ac:chgData name="Maiara Heil Cancian" userId="dfdcf989-0dd1-4efe-b7b2-9383c74adc75" providerId="ADAL" clId="{D6D005A7-B153-4A29-AD4B-BB9204B097F4}" dt="2023-03-06T21:22:38.812" v="1235" actId="478"/>
          <ac:spMkLst>
            <pc:docMk/>
            <pc:sldMk cId="2767362773" sldId="2147375841"/>
            <ac:spMk id="2" creationId="{EB0039F8-06BF-929F-2818-E4AB739641EA}"/>
          </ac:spMkLst>
        </pc:spChg>
        <pc:spChg chg="add mod">
          <ac:chgData name="Maiara Heil Cancian" userId="dfdcf989-0dd1-4efe-b7b2-9383c74adc75" providerId="ADAL" clId="{D6D005A7-B153-4A29-AD4B-BB9204B097F4}" dt="2023-03-06T21:19:04.690" v="1222" actId="14100"/>
          <ac:spMkLst>
            <pc:docMk/>
            <pc:sldMk cId="2767362773" sldId="2147375841"/>
            <ac:spMk id="3" creationId="{3FC5AAD5-6B9A-6602-081E-40A089109878}"/>
          </ac:spMkLst>
        </pc:spChg>
        <pc:spChg chg="add mod">
          <ac:chgData name="Maiara Heil Cancian" userId="dfdcf989-0dd1-4efe-b7b2-9383c74adc75" providerId="ADAL" clId="{D6D005A7-B153-4A29-AD4B-BB9204B097F4}" dt="2023-03-06T21:19:13.737" v="1229" actId="20577"/>
          <ac:spMkLst>
            <pc:docMk/>
            <pc:sldMk cId="2767362773" sldId="2147375841"/>
            <ac:spMk id="5" creationId="{643CC515-39D1-2916-C54E-3518731165A9}"/>
          </ac:spMkLst>
        </pc:spChg>
        <pc:spChg chg="mod">
          <ac:chgData name="Maiara Heil Cancian" userId="dfdcf989-0dd1-4efe-b7b2-9383c74adc75" providerId="ADAL" clId="{D6D005A7-B153-4A29-AD4B-BB9204B097F4}" dt="2023-03-06T19:23:54.647" v="896" actId="20577"/>
          <ac:spMkLst>
            <pc:docMk/>
            <pc:sldMk cId="2767362773" sldId="2147375841"/>
            <ac:spMk id="6" creationId="{7233FAD8-5C06-B64C-3F8A-9CD489D911F9}"/>
          </ac:spMkLst>
        </pc:spChg>
        <pc:spChg chg="add mod">
          <ac:chgData name="Maiara Heil Cancian" userId="dfdcf989-0dd1-4efe-b7b2-9383c74adc75" providerId="ADAL" clId="{D6D005A7-B153-4A29-AD4B-BB9204B097F4}" dt="2023-03-06T21:22:39.187" v="1236"/>
          <ac:spMkLst>
            <pc:docMk/>
            <pc:sldMk cId="2767362773" sldId="2147375841"/>
            <ac:spMk id="7" creationId="{798106C7-E2CB-7C1B-C871-707852105FDB}"/>
          </ac:spMkLst>
        </pc:spChg>
        <pc:spChg chg="del mod">
          <ac:chgData name="Maiara Heil Cancian" userId="dfdcf989-0dd1-4efe-b7b2-9383c74adc75" providerId="ADAL" clId="{D6D005A7-B153-4A29-AD4B-BB9204B097F4}" dt="2023-03-06T19:13:04.231" v="351"/>
          <ac:spMkLst>
            <pc:docMk/>
            <pc:sldMk cId="2767362773" sldId="2147375841"/>
            <ac:spMk id="15" creationId="{7428ECC9-842F-E2FF-A252-936236AB5BC7}"/>
          </ac:spMkLst>
        </pc:spChg>
        <pc:picChg chg="add mod">
          <ac:chgData name="Maiara Heil Cancian" userId="dfdcf989-0dd1-4efe-b7b2-9383c74adc75" providerId="ADAL" clId="{D6D005A7-B153-4A29-AD4B-BB9204B097F4}" dt="2023-03-06T21:19:17.774" v="1230" actId="1076"/>
          <ac:picMkLst>
            <pc:docMk/>
            <pc:sldMk cId="2767362773" sldId="2147375841"/>
            <ac:picMk id="4" creationId="{B906E4D0-1981-C5B5-5E03-646BC6E7F99A}"/>
          </ac:picMkLst>
        </pc:picChg>
      </pc:sldChg>
      <pc:sldChg chg="addSp modSp mod">
        <pc:chgData name="Maiara Heil Cancian" userId="dfdcf989-0dd1-4efe-b7b2-9383c74adc75" providerId="ADAL" clId="{D6D005A7-B153-4A29-AD4B-BB9204B097F4}" dt="2023-03-06T21:22:43.330" v="1239"/>
        <pc:sldMkLst>
          <pc:docMk/>
          <pc:sldMk cId="456044378" sldId="2147375842"/>
        </pc:sldMkLst>
        <pc:spChg chg="add mod">
          <ac:chgData name="Maiara Heil Cancian" userId="dfdcf989-0dd1-4efe-b7b2-9383c74adc75" providerId="ADAL" clId="{D6D005A7-B153-4A29-AD4B-BB9204B097F4}" dt="2023-03-06T21:22:43.330" v="1239"/>
          <ac:spMkLst>
            <pc:docMk/>
            <pc:sldMk cId="456044378" sldId="2147375842"/>
            <ac:spMk id="3" creationId="{E76699A1-4226-41FC-663A-275E025E6B5A}"/>
          </ac:spMkLst>
        </pc:spChg>
        <pc:spChg chg="mod">
          <ac:chgData name="Maiara Heil Cancian" userId="dfdcf989-0dd1-4efe-b7b2-9383c74adc75" providerId="ADAL" clId="{D6D005A7-B153-4A29-AD4B-BB9204B097F4}" dt="2023-03-06T19:08:44.792" v="158" actId="6549"/>
          <ac:spMkLst>
            <pc:docMk/>
            <pc:sldMk cId="456044378" sldId="2147375842"/>
            <ac:spMk id="4" creationId="{DB5B8718-79F4-B491-9F6B-6F3522D95FA7}"/>
          </ac:spMkLst>
        </pc:spChg>
      </pc:sldChg>
      <pc:sldChg chg="addSp delSp modSp mod ord modClrScheme chgLayout">
        <pc:chgData name="Maiara Heil Cancian" userId="dfdcf989-0dd1-4efe-b7b2-9383c74adc75" providerId="ADAL" clId="{D6D005A7-B153-4A29-AD4B-BB9204B097F4}" dt="2023-03-06T19:07:38.390" v="118"/>
        <pc:sldMkLst>
          <pc:docMk/>
          <pc:sldMk cId="1646398241" sldId="2147375843"/>
        </pc:sldMkLst>
        <pc:spChg chg="add del mod ord">
          <ac:chgData name="Maiara Heil Cancian" userId="dfdcf989-0dd1-4efe-b7b2-9383c74adc75" providerId="ADAL" clId="{D6D005A7-B153-4A29-AD4B-BB9204B097F4}" dt="2023-03-06T19:03:17.964" v="1" actId="700"/>
          <ac:spMkLst>
            <pc:docMk/>
            <pc:sldMk cId="1646398241" sldId="2147375843"/>
            <ac:spMk id="2" creationId="{113BE6BA-BC15-F02A-1261-0715DEA7ED03}"/>
          </ac:spMkLst>
        </pc:spChg>
        <pc:spChg chg="add del mod ord">
          <ac:chgData name="Maiara Heil Cancian" userId="dfdcf989-0dd1-4efe-b7b2-9383c74adc75" providerId="ADAL" clId="{D6D005A7-B153-4A29-AD4B-BB9204B097F4}" dt="2023-03-06T19:03:17.964" v="1" actId="700"/>
          <ac:spMkLst>
            <pc:docMk/>
            <pc:sldMk cId="1646398241" sldId="2147375843"/>
            <ac:spMk id="6" creationId="{DF83CAFB-5A1C-BA41-4380-8649183A9653}"/>
          </ac:spMkLst>
        </pc:spChg>
        <pc:spChg chg="add mod">
          <ac:chgData name="Maiara Heil Cancian" userId="dfdcf989-0dd1-4efe-b7b2-9383c74adc75" providerId="ADAL" clId="{D6D005A7-B153-4A29-AD4B-BB9204B097F4}" dt="2023-03-06T19:07:14.508" v="116" actId="1076"/>
          <ac:spMkLst>
            <pc:docMk/>
            <pc:sldMk cId="1646398241" sldId="2147375843"/>
            <ac:spMk id="7" creationId="{18896CB4-0E48-6F5A-1A17-5ABEDE8B21F4}"/>
          </ac:spMkLst>
        </pc:spChg>
        <pc:spChg chg="add mod">
          <ac:chgData name="Maiara Heil Cancian" userId="dfdcf989-0dd1-4efe-b7b2-9383c74adc75" providerId="ADAL" clId="{D6D005A7-B153-4A29-AD4B-BB9204B097F4}" dt="2023-03-06T19:06:40.209" v="111" actId="207"/>
          <ac:spMkLst>
            <pc:docMk/>
            <pc:sldMk cId="1646398241" sldId="2147375843"/>
            <ac:spMk id="8" creationId="{49C5EF0F-0F9E-5BCD-49DD-9E2A2A2F0096}"/>
          </ac:spMkLst>
        </pc:spChg>
      </pc:sldChg>
      <pc:sldChg chg="addSp delSp modSp new del mod">
        <pc:chgData name="Maiara Heil Cancian" userId="dfdcf989-0dd1-4efe-b7b2-9383c74adc75" providerId="ADAL" clId="{D6D005A7-B153-4A29-AD4B-BB9204B097F4}" dt="2023-03-06T19:04:20.869" v="5" actId="47"/>
        <pc:sldMkLst>
          <pc:docMk/>
          <pc:sldMk cId="795100559" sldId="2147375844"/>
        </pc:sldMkLst>
        <pc:spChg chg="mod">
          <ac:chgData name="Maiara Heil Cancian" userId="dfdcf989-0dd1-4efe-b7b2-9383c74adc75" providerId="ADAL" clId="{D6D005A7-B153-4A29-AD4B-BB9204B097F4}" dt="2023-03-06T19:03:46.500" v="3"/>
          <ac:spMkLst>
            <pc:docMk/>
            <pc:sldMk cId="795100559" sldId="2147375844"/>
            <ac:spMk id="3" creationId="{FF6E7FCB-C8A5-3917-E5DC-A94402EF5927}"/>
          </ac:spMkLst>
        </pc:spChg>
        <pc:spChg chg="mod">
          <ac:chgData name="Maiara Heil Cancian" userId="dfdcf989-0dd1-4efe-b7b2-9383c74adc75" providerId="ADAL" clId="{D6D005A7-B153-4A29-AD4B-BB9204B097F4}" dt="2023-03-06T19:03:46.500" v="3"/>
          <ac:spMkLst>
            <pc:docMk/>
            <pc:sldMk cId="795100559" sldId="2147375844"/>
            <ac:spMk id="4" creationId="{65D521F3-B92F-B07C-BC77-6C1FC9D40E1D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5" creationId="{221DE64C-FB40-5536-0584-0FFC391E52A9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6" creationId="{FEC74C23-6851-A329-B0CE-CC9C1688B5F1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7" creationId="{A1FE7614-CAA9-A0CD-179E-1760147A91C3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8" creationId="{72C677E8-0FCD-CF27-D3E2-2ED5C12AE1A4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9" creationId="{917858BB-C916-D001-F227-9EF1F93F829C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0" creationId="{A98E057D-E842-09D9-DE23-9D63528000CF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1" creationId="{CE8284F7-BDEF-7D38-8D11-3688D576FF44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2" creationId="{0008073B-D82E-8800-C57B-E68AE705CFBB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3" creationId="{384A5FB6-38E1-CCBE-0304-5A9135192D0D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4" creationId="{9FA64D1C-F870-E1B9-4E44-9686D30E3F76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5" creationId="{8F12F051-460A-48C7-CAF9-311A99080E09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6" creationId="{CC18D6FD-D181-002A-6F85-3ADE14CD05E8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7" creationId="{71213ECF-3661-8987-75FA-5077876C9EE5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8" creationId="{0201E3E5-0066-F96C-219E-54F67BD85DF3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9" creationId="{8A63BA36-B579-DCA9-ABF5-5147B7090258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0" creationId="{AC07B7AB-1C36-23E4-3C3D-93C75091C37E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1" creationId="{FCFA762B-8B01-81EB-F0DB-AEFA8DAE1457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2" creationId="{C52E2A82-F91B-C03F-D198-37365D089294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3" creationId="{A9F8B3A8-4BF9-96B3-8BA8-6453FA59125A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4" creationId="{A33EDF78-2856-0C24-C72D-47DDCE8E041D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5" creationId="{18D84903-9DB5-7B67-05E4-9E86638F7129}"/>
          </ac:spMkLst>
        </pc:spChg>
        <pc:grpChg chg="add del mod">
          <ac:chgData name="Maiara Heil Cancian" userId="dfdcf989-0dd1-4efe-b7b2-9383c74adc75" providerId="ADAL" clId="{D6D005A7-B153-4A29-AD4B-BB9204B097F4}" dt="2023-03-06T19:03:48.430" v="4" actId="21"/>
          <ac:grpSpMkLst>
            <pc:docMk/>
            <pc:sldMk cId="795100559" sldId="2147375844"/>
            <ac:grpSpMk id="2" creationId="{B7124A59-1317-0653-3828-5870A85F5006}"/>
          </ac:grpSpMkLst>
        </pc:grpChg>
      </pc:sldChg>
      <pc:sldMasterChg chg="delSldLayout">
        <pc:chgData name="Maiara Heil Cancian" userId="dfdcf989-0dd1-4efe-b7b2-9383c74adc75" providerId="ADAL" clId="{D6D005A7-B153-4A29-AD4B-BB9204B097F4}" dt="2023-03-06T19:04:20.869" v="5" actId="47"/>
        <pc:sldMasterMkLst>
          <pc:docMk/>
          <pc:sldMasterMk cId="0" sldId="2147483648"/>
        </pc:sldMasterMkLst>
        <pc:sldLayoutChg chg="del">
          <pc:chgData name="Maiara Heil Cancian" userId="dfdcf989-0dd1-4efe-b7b2-9383c74adc75" providerId="ADAL" clId="{D6D005A7-B153-4A29-AD4B-BB9204B097F4}" dt="2023-03-06T19:04:20.869" v="5" actId="47"/>
          <pc:sldLayoutMkLst>
            <pc:docMk/>
            <pc:sldMasterMk cId="0" sldId="2147483648"/>
            <pc:sldLayoutMk cId="0" sldId="2147483678"/>
          </pc:sldLayoutMkLst>
        </pc:sldLayoutChg>
      </pc:sldMasterChg>
      <pc:sldMasterChg chg="add del addSldLayout delSldLayout">
        <pc:chgData name="Maiara Heil Cancian" userId="dfdcf989-0dd1-4efe-b7b2-9383c74adc75" providerId="ADAL" clId="{D6D005A7-B153-4A29-AD4B-BB9204B097F4}" dt="2023-03-06T19:03:17.964" v="1" actId="700"/>
        <pc:sldMasterMkLst>
          <pc:docMk/>
          <pc:sldMasterMk cId="2379649863" sldId="2147483656"/>
        </pc:sldMasterMkLst>
        <pc:sldLayoutChg chg="add del">
          <pc:chgData name="Maiara Heil Cancian" userId="dfdcf989-0dd1-4efe-b7b2-9383c74adc75" providerId="ADAL" clId="{D6D005A7-B153-4A29-AD4B-BB9204B097F4}" dt="2023-03-06T19:03:17.964" v="1" actId="700"/>
          <pc:sldLayoutMkLst>
            <pc:docMk/>
            <pc:sldMasterMk cId="2379649863" sldId="2147483656"/>
            <pc:sldLayoutMk cId="1746555688" sldId="2147483657"/>
          </pc:sldLayoutMkLst>
        </pc:sldLayoutChg>
      </pc:sldMasterChg>
    </pc:docChg>
  </pc:docChgLst>
  <pc:docChgLst>
    <pc:chgData name="Maiara Heil Cancian" userId="S::maiara.cancian@yduqs.com.br::dfdcf989-0dd1-4efe-b7b2-9383c74adc75" providerId="AD" clId="Web-{231F3D15-24F0-5B62-3951-EC2DDC2F4001}"/>
    <pc:docChg chg="modSld">
      <pc:chgData name="Maiara Heil Cancian" userId="S::maiara.cancian@yduqs.com.br::dfdcf989-0dd1-4efe-b7b2-9383c74adc75" providerId="AD" clId="Web-{231F3D15-24F0-5B62-3951-EC2DDC2F4001}" dt="2023-03-15T13:17:03.253" v="1" actId="20577"/>
      <pc:docMkLst>
        <pc:docMk/>
      </pc:docMkLst>
      <pc:sldChg chg="modSp">
        <pc:chgData name="Maiara Heil Cancian" userId="S::maiara.cancian@yduqs.com.br::dfdcf989-0dd1-4efe-b7b2-9383c74adc75" providerId="AD" clId="Web-{231F3D15-24F0-5B62-3951-EC2DDC2F4001}" dt="2023-03-15T13:17:03.253" v="1" actId="20577"/>
        <pc:sldMkLst>
          <pc:docMk/>
          <pc:sldMk cId="1646398241" sldId="2147375843"/>
        </pc:sldMkLst>
        <pc:spChg chg="mod">
          <ac:chgData name="Maiara Heil Cancian" userId="S::maiara.cancian@yduqs.com.br::dfdcf989-0dd1-4efe-b7b2-9383c74adc75" providerId="AD" clId="Web-{231F3D15-24F0-5B62-3951-EC2DDC2F4001}" dt="2023-03-15T13:17:03.253" v="1" actId="20577"/>
          <ac:spMkLst>
            <pc:docMk/>
            <pc:sldMk cId="1646398241" sldId="2147375843"/>
            <ac:spMk id="3" creationId="{D24034A2-8740-FB40-538D-6EAE81D8F294}"/>
          </ac:spMkLst>
        </pc:spChg>
      </pc:sldChg>
    </pc:docChg>
  </pc:docChgLst>
  <pc:docChgLst>
    <pc:chgData name="Maiara Heil Cancian" userId="S::maiara.cancian@yduqs.com.br::dfdcf989-0dd1-4efe-b7b2-9383c74adc75" providerId="AD" clId="Web-{7D0142F0-8AF6-05AB-EE1E-15759F0FA39C}"/>
    <pc:docChg chg="addSld delSld modSld sldOrd addMainMaster modMainMaster">
      <pc:chgData name="Maiara Heil Cancian" userId="S::maiara.cancian@yduqs.com.br::dfdcf989-0dd1-4efe-b7b2-9383c74adc75" providerId="AD" clId="Web-{7D0142F0-8AF6-05AB-EE1E-15759F0FA39C}" dt="2023-03-06T19:02:12.105" v="758" actId="1076"/>
      <pc:docMkLst>
        <pc:docMk/>
      </pc:docMkLst>
      <pc:sldChg chg="del">
        <pc:chgData name="Maiara Heil Cancian" userId="S::maiara.cancian@yduqs.com.br::dfdcf989-0dd1-4efe-b7b2-9383c74adc75" providerId="AD" clId="Web-{7D0142F0-8AF6-05AB-EE1E-15759F0FA39C}" dt="2023-03-06T19:00:12.086" v="749"/>
        <pc:sldMkLst>
          <pc:docMk/>
          <pc:sldMk cId="239272525" sldId="3322"/>
        </pc:sldMkLst>
      </pc:sldChg>
      <pc:sldChg chg="modSp del ord">
        <pc:chgData name="Maiara Heil Cancian" userId="S::maiara.cancian@yduqs.com.br::dfdcf989-0dd1-4efe-b7b2-9383c74adc75" providerId="AD" clId="Web-{7D0142F0-8AF6-05AB-EE1E-15759F0FA39C}" dt="2023-03-06T19:01:11.479" v="751"/>
        <pc:sldMkLst>
          <pc:docMk/>
          <pc:sldMk cId="3497301277" sldId="3324"/>
        </pc:sldMkLst>
        <pc:spChg chg="mod">
          <ac:chgData name="Maiara Heil Cancian" userId="S::maiara.cancian@yduqs.com.br::dfdcf989-0dd1-4efe-b7b2-9383c74adc75" providerId="AD" clId="Web-{7D0142F0-8AF6-05AB-EE1E-15759F0FA39C}" dt="2023-03-06T18:55:32.158" v="712" actId="1076"/>
          <ac:spMkLst>
            <pc:docMk/>
            <pc:sldMk cId="3497301277" sldId="3324"/>
            <ac:spMk id="2" creationId="{407674F5-A7C6-DB79-2B6C-6562CDD7EBBF}"/>
          </ac:spMkLst>
        </pc:spChg>
      </pc:sldChg>
      <pc:sldChg chg="addSp delSp modSp">
        <pc:chgData name="Maiara Heil Cancian" userId="S::maiara.cancian@yduqs.com.br::dfdcf989-0dd1-4efe-b7b2-9383c74adc75" providerId="AD" clId="Web-{7D0142F0-8AF6-05AB-EE1E-15759F0FA39C}" dt="2023-03-06T18:51:22.417" v="586" actId="1076"/>
        <pc:sldMkLst>
          <pc:docMk/>
          <pc:sldMk cId="4056893661" sldId="2147375838"/>
        </pc:sldMkLst>
        <pc:spChg chg="mod">
          <ac:chgData name="Maiara Heil Cancian" userId="S::maiara.cancian@yduqs.com.br::dfdcf989-0dd1-4efe-b7b2-9383c74adc75" providerId="AD" clId="Web-{7D0142F0-8AF6-05AB-EE1E-15759F0FA39C}" dt="2023-03-06T18:32:44.202" v="154" actId="1076"/>
          <ac:spMkLst>
            <pc:docMk/>
            <pc:sldMk cId="4056893661" sldId="2147375838"/>
            <ac:spMk id="2" creationId="{499D9ADC-D31D-E04E-B25D-5FFFE6D95A01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51:22.417" v="586" actId="1076"/>
          <ac:spMkLst>
            <pc:docMk/>
            <pc:sldMk cId="4056893661" sldId="2147375838"/>
            <ac:spMk id="4" creationId="{3FFB51DA-5436-6A69-8F58-D73EA5C2F006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1:08.386" v="583" actId="1076"/>
          <ac:spMkLst>
            <pc:docMk/>
            <pc:sldMk cId="4056893661" sldId="2147375838"/>
            <ac:spMk id="7" creationId="{844964FF-108E-9B9B-FE92-3D8AD475C667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29:37.557" v="80" actId="20577"/>
          <ac:spMkLst>
            <pc:docMk/>
            <pc:sldMk cId="4056893661" sldId="2147375838"/>
            <ac:spMk id="11" creationId="{7184C014-0D92-408D-BF12-E16D29AE498E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0:11.806" v="553" actId="20577"/>
          <ac:spMkLst>
            <pc:docMk/>
            <pc:sldMk cId="4056893661" sldId="2147375838"/>
            <ac:spMk id="13" creationId="{AD781819-0019-5490-BA6A-947D3334DB6C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49:19.695" v="526" actId="14100"/>
          <ac:spMkLst>
            <pc:docMk/>
            <pc:sldMk cId="4056893661" sldId="2147375838"/>
            <ac:spMk id="15" creationId="{1DCCB43C-18DC-FEEB-60B0-D7083BAFF26A}"/>
          </ac:spMkLst>
        </pc:spChg>
        <pc:picChg chg="del mod">
          <ac:chgData name="Maiara Heil Cancian" userId="S::maiara.cancian@yduqs.com.br::dfdcf989-0dd1-4efe-b7b2-9383c74adc75" providerId="AD" clId="Web-{7D0142F0-8AF6-05AB-EE1E-15759F0FA39C}" dt="2023-03-06T18:33:34.375" v="164"/>
          <ac:picMkLst>
            <pc:docMk/>
            <pc:sldMk cId="4056893661" sldId="2147375838"/>
            <ac:picMk id="8" creationId="{FB756D4C-CE6C-ECE5-96A4-1EBBAE8BD428}"/>
          </ac:picMkLst>
        </pc:picChg>
        <pc:picChg chg="mod">
          <ac:chgData name="Maiara Heil Cancian" userId="S::maiara.cancian@yduqs.com.br::dfdcf989-0dd1-4efe-b7b2-9383c74adc75" providerId="AD" clId="Web-{7D0142F0-8AF6-05AB-EE1E-15759F0FA39C}" dt="2023-03-06T18:51:16.855" v="585" actId="1076"/>
          <ac:picMkLst>
            <pc:docMk/>
            <pc:sldMk cId="4056893661" sldId="2147375838"/>
            <ac:picMk id="10" creationId="{D7E3168F-0112-FB43-C44F-5F666275799A}"/>
          </ac:picMkLst>
        </pc:picChg>
      </pc:sldChg>
      <pc:sldChg chg="addSp modSp">
        <pc:chgData name="Maiara Heil Cancian" userId="S::maiara.cancian@yduqs.com.br::dfdcf989-0dd1-4efe-b7b2-9383c74adc75" providerId="AD" clId="Web-{7D0142F0-8AF6-05AB-EE1E-15759F0FA39C}" dt="2023-03-06T18:58:09.927" v="723" actId="1076"/>
        <pc:sldMkLst>
          <pc:docMk/>
          <pc:sldMk cId="449112579" sldId="2147375839"/>
        </pc:sldMkLst>
        <pc:spChg chg="mod">
          <ac:chgData name="Maiara Heil Cancian" userId="S::maiara.cancian@yduqs.com.br::dfdcf989-0dd1-4efe-b7b2-9383c74adc75" providerId="AD" clId="Web-{7D0142F0-8AF6-05AB-EE1E-15759F0FA39C}" dt="2023-03-06T18:27:05.694" v="61" actId="1076"/>
          <ac:spMkLst>
            <pc:docMk/>
            <pc:sldMk cId="449112579" sldId="2147375839"/>
            <ac:spMk id="2" creationId="{B97D039A-0B6D-026D-F294-E6F4E774DA0B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47:14.239" v="495"/>
          <ac:spMkLst>
            <pc:docMk/>
            <pc:sldMk cId="449112579" sldId="2147375839"/>
            <ac:spMk id="4" creationId="{8B4D9A7A-ED8A-F552-8DE8-7DE1A17A4BB2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48:15.334" v="513" actId="20577"/>
          <ac:spMkLst>
            <pc:docMk/>
            <pc:sldMk cId="449112579" sldId="2147375839"/>
            <ac:spMk id="6" creationId="{7233FAD8-5C06-B64C-3F8A-9CD489D911F9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771" v="719" actId="1076"/>
          <ac:spMkLst>
            <pc:docMk/>
            <pc:sldMk cId="449112579" sldId="2147375839"/>
            <ac:spMk id="7" creationId="{5DE994C7-D63D-3E49-8747-924D91E7AD05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833" v="720" actId="1076"/>
          <ac:spMkLst>
            <pc:docMk/>
            <pc:sldMk cId="449112579" sldId="2147375839"/>
            <ac:spMk id="8" creationId="{1D66D822-B071-FA05-9466-2BDEAB8D0BFA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865" v="721" actId="1076"/>
          <ac:spMkLst>
            <pc:docMk/>
            <pc:sldMk cId="449112579" sldId="2147375839"/>
            <ac:spMk id="9" creationId="{162BF642-2175-1620-909E-CD7B25A1C647}"/>
          </ac:spMkLst>
        </pc:spChg>
        <pc:spChg chg="add">
          <ac:chgData name="Maiara Heil Cancian" userId="S::maiara.cancian@yduqs.com.br::dfdcf989-0dd1-4efe-b7b2-9383c74adc75" providerId="AD" clId="Web-{7D0142F0-8AF6-05AB-EE1E-15759F0FA39C}" dt="2023-03-06T18:38:11.429" v="274"/>
          <ac:spMkLst>
            <pc:docMk/>
            <pc:sldMk cId="449112579" sldId="2147375839"/>
            <ac:spMk id="10" creationId="{FFC54AFF-D4B6-3C8B-C760-8A7714913F01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896" v="722" actId="1076"/>
          <ac:spMkLst>
            <pc:docMk/>
            <pc:sldMk cId="449112579" sldId="2147375839"/>
            <ac:spMk id="11" creationId="{EEB4BCE9-72E2-9BA5-FCD7-00561ECCCF34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42:54.858" v="333" actId="1076"/>
          <ac:spMkLst>
            <pc:docMk/>
            <pc:sldMk cId="449112579" sldId="2147375839"/>
            <ac:spMk id="12" creationId="{2DB2DC65-4E44-1860-88F4-C92360116A7F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927" v="723" actId="1076"/>
          <ac:spMkLst>
            <pc:docMk/>
            <pc:sldMk cId="449112579" sldId="2147375839"/>
            <ac:spMk id="13" creationId="{E93F5653-B415-3DD1-641A-054979480428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46:01.206" v="479" actId="1076"/>
          <ac:spMkLst>
            <pc:docMk/>
            <pc:sldMk cId="449112579" sldId="2147375839"/>
            <ac:spMk id="14" creationId="{8DBA2BD2-A16B-06A4-6A8D-B2494FE8E0C3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38:49.242" v="282" actId="20577"/>
          <ac:spMkLst>
            <pc:docMk/>
            <pc:sldMk cId="449112579" sldId="2147375839"/>
            <ac:spMk id="22" creationId="{DF7B7EFF-2F7C-DEA0-6ACE-8CFE9B24550C}"/>
          </ac:spMkLst>
        </pc:spChg>
      </pc:sldChg>
      <pc:sldChg chg="addSp modSp">
        <pc:chgData name="Maiara Heil Cancian" userId="S::maiara.cancian@yduqs.com.br::dfdcf989-0dd1-4efe-b7b2-9383c74adc75" providerId="AD" clId="Web-{7D0142F0-8AF6-05AB-EE1E-15759F0FA39C}" dt="2023-03-06T18:55:04.485" v="711" actId="20577"/>
        <pc:sldMkLst>
          <pc:docMk/>
          <pc:sldMk cId="3557161381" sldId="2147375840"/>
        </pc:sldMkLst>
        <pc:spChg chg="add mod">
          <ac:chgData name="Maiara Heil Cancian" userId="S::maiara.cancian@yduqs.com.br::dfdcf989-0dd1-4efe-b7b2-9383c74adc75" providerId="AD" clId="Web-{7D0142F0-8AF6-05AB-EE1E-15759F0FA39C}" dt="2023-03-06T18:53:28.608" v="673" actId="1076"/>
          <ac:spMkLst>
            <pc:docMk/>
            <pc:sldMk cId="3557161381" sldId="2147375840"/>
            <ac:spMk id="3" creationId="{EADF2B17-6C8E-7930-E240-D9C2A297EAEB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5:04.485" v="711" actId="20577"/>
          <ac:spMkLst>
            <pc:docMk/>
            <pc:sldMk cId="3557161381" sldId="2147375840"/>
            <ac:spMk id="4" creationId="{C4AE8575-F060-A4E4-216D-808D2F1B76D4}"/>
          </ac:spMkLst>
        </pc:spChg>
        <pc:spChg chg="add">
          <ac:chgData name="Maiara Heil Cancian" userId="S::maiara.cancian@yduqs.com.br::dfdcf989-0dd1-4efe-b7b2-9383c74adc75" providerId="AD" clId="Web-{7D0142F0-8AF6-05AB-EE1E-15759F0FA39C}" dt="2023-03-06T18:51:55.262" v="588"/>
          <ac:spMkLst>
            <pc:docMk/>
            <pc:sldMk cId="3557161381" sldId="2147375840"/>
            <ac:spMk id="7" creationId="{F21B86E3-BBB5-58CC-83AB-8A4C514CAD4F}"/>
          </ac:spMkLst>
        </pc:spChg>
      </pc:sldChg>
      <pc:sldChg chg="addSp modSp new">
        <pc:chgData name="Maiara Heil Cancian" userId="S::maiara.cancian@yduqs.com.br::dfdcf989-0dd1-4efe-b7b2-9383c74adc75" providerId="AD" clId="Web-{7D0142F0-8AF6-05AB-EE1E-15759F0FA39C}" dt="2023-03-06T18:59:11.085" v="748" actId="20577"/>
        <pc:sldMkLst>
          <pc:docMk/>
          <pc:sldMk cId="456044378" sldId="2147375842"/>
        </pc:sldMkLst>
        <pc:spChg chg="add mod">
          <ac:chgData name="Maiara Heil Cancian" userId="S::maiara.cancian@yduqs.com.br::dfdcf989-0dd1-4efe-b7b2-9383c74adc75" providerId="AD" clId="Web-{7D0142F0-8AF6-05AB-EE1E-15759F0FA39C}" dt="2023-03-06T18:59:11.085" v="748" actId="20577"/>
          <ac:spMkLst>
            <pc:docMk/>
            <pc:sldMk cId="456044378" sldId="2147375842"/>
            <ac:spMk id="4" creationId="{DB5B8718-79F4-B491-9F6B-6F3522D95FA7}"/>
          </ac:spMkLst>
        </pc:spChg>
        <pc:spChg chg="add">
          <ac:chgData name="Maiara Heil Cancian" userId="S::maiara.cancian@yduqs.com.br::dfdcf989-0dd1-4efe-b7b2-9383c74adc75" providerId="AD" clId="Web-{7D0142F0-8AF6-05AB-EE1E-15759F0FA39C}" dt="2023-03-06T18:58:29.256" v="725"/>
          <ac:spMkLst>
            <pc:docMk/>
            <pc:sldMk cId="456044378" sldId="2147375842"/>
            <ac:spMk id="6" creationId="{B2996BDF-1D43-F46D-0DD4-A12600CF5B06}"/>
          </ac:spMkLst>
        </pc:spChg>
        <pc:picChg chg="add mod">
          <ac:chgData name="Maiara Heil Cancian" userId="S::maiara.cancian@yduqs.com.br::dfdcf989-0dd1-4efe-b7b2-9383c74adc75" providerId="AD" clId="Web-{7D0142F0-8AF6-05AB-EE1E-15759F0FA39C}" dt="2023-03-06T18:58:38.959" v="727" actId="1076"/>
          <ac:picMkLst>
            <pc:docMk/>
            <pc:sldMk cId="456044378" sldId="2147375842"/>
            <ac:picMk id="2" creationId="{52817B3D-3871-3153-5E2B-0DA5DEA49A3C}"/>
          </ac:picMkLst>
        </pc:picChg>
      </pc:sldChg>
      <pc:sldChg chg="addSp delSp modSp add mod ord modClrScheme chgLayout">
        <pc:chgData name="Maiara Heil Cancian" userId="S::maiara.cancian@yduqs.com.br::dfdcf989-0dd1-4efe-b7b2-9383c74adc75" providerId="AD" clId="Web-{7D0142F0-8AF6-05AB-EE1E-15759F0FA39C}" dt="2023-03-06T19:02:12.105" v="758" actId="1076"/>
        <pc:sldMkLst>
          <pc:docMk/>
          <pc:sldMk cId="1646398241" sldId="2147375843"/>
        </pc:sldMkLst>
        <pc:spChg chg="add del mod ord">
          <ac:chgData name="Maiara Heil Cancian" userId="S::maiara.cancian@yduqs.com.br::dfdcf989-0dd1-4efe-b7b2-9383c74adc75" providerId="AD" clId="Web-{7D0142F0-8AF6-05AB-EE1E-15759F0FA39C}" dt="2023-03-06T19:01:41.401" v="756"/>
          <ac:spMkLst>
            <pc:docMk/>
            <pc:sldMk cId="1646398241" sldId="2147375843"/>
            <ac:spMk id="2" creationId="{0E278AE7-E994-1EDD-3E1B-44230E269FFC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9:02:12.105" v="758" actId="1076"/>
          <ac:spMkLst>
            <pc:docMk/>
            <pc:sldMk cId="1646398241" sldId="2147375843"/>
            <ac:spMk id="4" creationId="{6B8C397B-B99F-C509-7A64-422B13E804F4}"/>
          </ac:spMkLst>
        </pc:spChg>
        <pc:spChg chg="add del mod ord">
          <ac:chgData name="Maiara Heil Cancian" userId="S::maiara.cancian@yduqs.com.br::dfdcf989-0dd1-4efe-b7b2-9383c74adc75" providerId="AD" clId="Web-{7D0142F0-8AF6-05AB-EE1E-15759F0FA39C}" dt="2023-03-06T19:01:41.401" v="756"/>
          <ac:spMkLst>
            <pc:docMk/>
            <pc:sldMk cId="1646398241" sldId="2147375843"/>
            <ac:spMk id="6" creationId="{FAF1DB15-546B-5B46-11AF-6E8DF61C7784}"/>
          </ac:spMkLst>
        </pc:spChg>
      </pc:sldChg>
      <pc:sldMasterChg chg="modSldLayout">
        <pc:chgData name="Maiara Heil Cancian" userId="S::maiara.cancian@yduqs.com.br::dfdcf989-0dd1-4efe-b7b2-9383c74adc75" providerId="AD" clId="Web-{7D0142F0-8AF6-05AB-EE1E-15759F0FA39C}" dt="2023-03-06T19:01:06.619" v="750"/>
        <pc:sldMasterMkLst>
          <pc:docMk/>
          <pc:sldMasterMk cId="0" sldId="2147483648"/>
        </pc:sldMasterMkLst>
        <pc:sldLayoutChg chg="replId">
          <pc:chgData name="Maiara Heil Cancian" userId="S::maiara.cancian@yduqs.com.br::dfdcf989-0dd1-4efe-b7b2-9383c74adc75" providerId="AD" clId="Web-{7D0142F0-8AF6-05AB-EE1E-15759F0FA39C}" dt="2023-03-06T19:01:06.619" v="750"/>
          <pc:sldLayoutMkLst>
            <pc:docMk/>
            <pc:sldMasterMk cId="0" sldId="2147483648"/>
            <pc:sldLayoutMk cId="0" sldId="2147483687"/>
          </pc:sldLayoutMkLst>
        </pc:sldLayoutChg>
        <pc:sldLayoutChg chg="replId">
          <pc:chgData name="Maiara Heil Cancian" userId="S::maiara.cancian@yduqs.com.br::dfdcf989-0dd1-4efe-b7b2-9383c74adc75" providerId="AD" clId="Web-{7D0142F0-8AF6-05AB-EE1E-15759F0FA39C}" dt="2023-03-06T19:01:06.619" v="750"/>
          <pc:sldLayoutMkLst>
            <pc:docMk/>
            <pc:sldMasterMk cId="0" sldId="2147483648"/>
            <pc:sldLayoutMk cId="0" sldId="2147483688"/>
          </pc:sldLayoutMkLst>
        </pc:sldLayoutChg>
      </pc:sldMasterChg>
      <pc:sldMasterChg chg="add addSldLayout">
        <pc:chgData name="Maiara Heil Cancian" userId="S::maiara.cancian@yduqs.com.br::dfdcf989-0dd1-4efe-b7b2-9383c74adc75" providerId="AD" clId="Web-{7D0142F0-8AF6-05AB-EE1E-15759F0FA39C}" dt="2023-03-06T19:01:06.619" v="750"/>
        <pc:sldMasterMkLst>
          <pc:docMk/>
          <pc:sldMasterMk cId="2379649863" sldId="2147483656"/>
        </pc:sldMasterMkLst>
        <pc:sldLayoutChg chg="add">
          <pc:chgData name="Maiara Heil Cancian" userId="S::maiara.cancian@yduqs.com.br::dfdcf989-0dd1-4efe-b7b2-9383c74adc75" providerId="AD" clId="Web-{7D0142F0-8AF6-05AB-EE1E-15759F0FA39C}" dt="2023-03-06T19:01:06.619" v="750"/>
          <pc:sldLayoutMkLst>
            <pc:docMk/>
            <pc:sldMasterMk cId="2379649863" sldId="2147483656"/>
            <pc:sldLayoutMk cId="1746555688" sldId="2147483657"/>
          </pc:sldLayoutMkLst>
        </pc:sldLayoutChg>
      </pc:sldMasterChg>
    </pc:docChg>
  </pc:docChgLst>
  <pc:docChgLst>
    <pc:chgData name="Maiara Heil Cancian" userId="S::maiara.cancian@yduqs.com.br::dfdcf989-0dd1-4efe-b7b2-9383c74adc75" providerId="AD" clId="Web-{5DC4E045-4AB0-87F6-F901-B20C7A91F299}"/>
    <pc:docChg chg="modSld">
      <pc:chgData name="Maiara Heil Cancian" userId="S::maiara.cancian@yduqs.com.br::dfdcf989-0dd1-4efe-b7b2-9383c74adc75" providerId="AD" clId="Web-{5DC4E045-4AB0-87F6-F901-B20C7A91F299}" dt="2023-03-07T14:08:02.987" v="42" actId="1076"/>
      <pc:docMkLst>
        <pc:docMk/>
      </pc:docMkLst>
      <pc:sldChg chg="delSp modSp">
        <pc:chgData name="Maiara Heil Cancian" userId="S::maiara.cancian@yduqs.com.br::dfdcf989-0dd1-4efe-b7b2-9383c74adc75" providerId="AD" clId="Web-{5DC4E045-4AB0-87F6-F901-B20C7A91F299}" dt="2023-03-07T14:08:02.987" v="42" actId="1076"/>
        <pc:sldMkLst>
          <pc:docMk/>
          <pc:sldMk cId="1405762555" sldId="3337"/>
        </pc:sldMkLst>
        <pc:spChg chg="mod">
          <ac:chgData name="Maiara Heil Cancian" userId="S::maiara.cancian@yduqs.com.br::dfdcf989-0dd1-4efe-b7b2-9383c74adc75" providerId="AD" clId="Web-{5DC4E045-4AB0-87F6-F901-B20C7A91F299}" dt="2023-03-07T14:08:02.940" v="36" actId="1076"/>
          <ac:spMkLst>
            <pc:docMk/>
            <pc:sldMk cId="1405762555" sldId="3337"/>
            <ac:spMk id="14" creationId="{25B17872-1058-8845-B26E-6F9FBD2486E6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40" v="35" actId="1076"/>
          <ac:spMkLst>
            <pc:docMk/>
            <pc:sldMk cId="1405762555" sldId="3337"/>
            <ac:spMk id="20" creationId="{90B88CA7-74C8-584A-A891-96911CFFBF1F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7:49.549" v="34"/>
          <ac:spMkLst>
            <pc:docMk/>
            <pc:sldMk cId="1405762555" sldId="3337"/>
            <ac:spMk id="26" creationId="{13B1D4FD-9B9A-7B40-8E5D-7812198517DD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7:49.549" v="33"/>
          <ac:spMkLst>
            <pc:docMk/>
            <pc:sldMk cId="1405762555" sldId="3337"/>
            <ac:spMk id="31" creationId="{FE11EC4D-6DE3-2545-9E65-6885267C818E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7:49.549" v="32"/>
          <ac:spMkLst>
            <pc:docMk/>
            <pc:sldMk cId="1405762555" sldId="3337"/>
            <ac:spMk id="32" creationId="{93580526-08E9-A54B-B1F1-E3112A234021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56" v="37" actId="1076"/>
          <ac:spMkLst>
            <pc:docMk/>
            <pc:sldMk cId="1405762555" sldId="3337"/>
            <ac:spMk id="35" creationId="{8FA11201-7860-2D4D-B6D1-2C13258896B2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56" v="38" actId="1076"/>
          <ac:spMkLst>
            <pc:docMk/>
            <pc:sldMk cId="1405762555" sldId="3337"/>
            <ac:spMk id="36" creationId="{9150708F-B48D-C046-A151-EBC6C9874EDC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72" v="39" actId="1076"/>
          <ac:spMkLst>
            <pc:docMk/>
            <pc:sldMk cId="1405762555" sldId="3337"/>
            <ac:spMk id="38" creationId="{676A9B0F-BBA6-AC4E-A860-F0E1F3700F43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72" v="40" actId="1076"/>
          <ac:spMkLst>
            <pc:docMk/>
            <pc:sldMk cId="1405762555" sldId="3337"/>
            <ac:spMk id="39" creationId="{E3587D83-04CC-2341-867D-B7FF1F95338B}"/>
          </ac:spMkLst>
        </pc:spChg>
        <pc:picChg chg="mod">
          <ac:chgData name="Maiara Heil Cancian" userId="S::maiara.cancian@yduqs.com.br::dfdcf989-0dd1-4efe-b7b2-9383c74adc75" providerId="AD" clId="Web-{5DC4E045-4AB0-87F6-F901-B20C7A91F299}" dt="2023-03-07T14:08:02.987" v="41" actId="1076"/>
          <ac:picMkLst>
            <pc:docMk/>
            <pc:sldMk cId="1405762555" sldId="3337"/>
            <ac:picMk id="9" creationId="{2B07042E-440E-663A-00F4-B2E80F2FFD9F}"/>
          </ac:picMkLst>
        </pc:picChg>
        <pc:picChg chg="del">
          <ac:chgData name="Maiara Heil Cancian" userId="S::maiara.cancian@yduqs.com.br::dfdcf989-0dd1-4efe-b7b2-9383c74adc75" providerId="AD" clId="Web-{5DC4E045-4AB0-87F6-F901-B20C7A91F299}" dt="2023-03-07T14:07:49.534" v="31"/>
          <ac:picMkLst>
            <pc:docMk/>
            <pc:sldMk cId="1405762555" sldId="3337"/>
            <ac:picMk id="11" creationId="{696804B3-D355-3300-9A4D-AB3D179F840F}"/>
          </ac:picMkLst>
        </pc:picChg>
        <pc:picChg chg="mod">
          <ac:chgData name="Maiara Heil Cancian" userId="S::maiara.cancian@yduqs.com.br::dfdcf989-0dd1-4efe-b7b2-9383c74adc75" providerId="AD" clId="Web-{5DC4E045-4AB0-87F6-F901-B20C7A91F299}" dt="2023-03-07T14:08:02.987" v="42" actId="1076"/>
          <ac:picMkLst>
            <pc:docMk/>
            <pc:sldMk cId="1405762555" sldId="3337"/>
            <ac:picMk id="13" creationId="{C42AB929-9EF5-4CCB-AB01-2FFD1494973E}"/>
          </ac:picMkLst>
        </pc:picChg>
      </pc:sldChg>
      <pc:sldChg chg="delSp modSp">
        <pc:chgData name="Maiara Heil Cancian" userId="S::maiara.cancian@yduqs.com.br::dfdcf989-0dd1-4efe-b7b2-9383c74adc75" providerId="AD" clId="Web-{5DC4E045-4AB0-87F6-F901-B20C7A91F299}" dt="2023-03-07T14:07:31.080" v="30" actId="20577"/>
        <pc:sldMkLst>
          <pc:docMk/>
          <pc:sldMk cId="2767362773" sldId="2147375841"/>
        </pc:sldMkLst>
        <pc:spChg chg="mod">
          <ac:chgData name="Maiara Heil Cancian" userId="S::maiara.cancian@yduqs.com.br::dfdcf989-0dd1-4efe-b7b2-9383c74adc75" providerId="AD" clId="Web-{5DC4E045-4AB0-87F6-F901-B20C7A91F299}" dt="2023-03-07T14:07:31.080" v="30" actId="20577"/>
          <ac:spMkLst>
            <pc:docMk/>
            <pc:sldMk cId="2767362773" sldId="2147375841"/>
            <ac:spMk id="3" creationId="{3FC5AAD5-6B9A-6602-081E-40A089109878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6:45.626" v="2"/>
          <ac:spMkLst>
            <pc:docMk/>
            <pc:sldMk cId="2767362773" sldId="2147375841"/>
            <ac:spMk id="5" creationId="{643CC515-39D1-2916-C54E-3518731165A9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6:43.048" v="1" actId="1076"/>
          <ac:spMkLst>
            <pc:docMk/>
            <pc:sldMk cId="2767362773" sldId="2147375841"/>
            <ac:spMk id="6" creationId="{7233FAD8-5C06-B64C-3F8A-9CD489D911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14EB80-10F5-4C7A-B915-5551EB873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AA4E90-8D8A-4B48-94D3-FC2EFA0FAB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B086-F73F-45E4-A5D2-E703D3B4E896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ADC40A-A077-4C6F-B1DA-08AB8371BA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37B1CA-C54B-4AC0-B184-361968AD44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0AA2-FF6C-4C34-AA62-13B8F872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15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1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84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5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687387" y="1414462"/>
            <a:ext cx="8694740" cy="235744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387" y="3794125"/>
            <a:ext cx="8694740" cy="1241425"/>
          </a:xfrm>
          <a:prstGeom prst="rect">
            <a:avLst/>
          </a:prstGeom>
        </p:spPr>
        <p:txBody>
          <a:bodyPr lIns="0" tIns="0" rIns="0" bIns="0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01904"/>
            <a:ext cx="8694540" cy="109604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4356" y="1390073"/>
            <a:ext cx="4264579" cy="68125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900" b="1"/>
            </a:lvl1pPr>
            <a:lvl2pPr marL="0" indent="0">
              <a:buSzTx/>
              <a:buFontTx/>
              <a:buNone/>
              <a:defRPr sz="1900" b="1"/>
            </a:lvl2pPr>
            <a:lvl3pPr marL="0" indent="0">
              <a:buSzTx/>
              <a:buFontTx/>
              <a:buNone/>
              <a:defRPr sz="1900" b="1"/>
            </a:lvl3pPr>
            <a:lvl4pPr marL="0" indent="0">
              <a:buSzTx/>
              <a:buFontTx/>
              <a:buNone/>
              <a:defRPr sz="1900" b="1"/>
            </a:lvl4pPr>
            <a:lvl5pPr marL="0" indent="0">
              <a:buSzTx/>
              <a:buFontTx/>
              <a:buNone/>
              <a:defRPr sz="19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8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103316" y="1390073"/>
            <a:ext cx="4285580" cy="68125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4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16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5579" y="816455"/>
            <a:ext cx="5103319" cy="4029767"/>
          </a:xfrm>
          <a:prstGeom prst="rect">
            <a:avLst/>
          </a:prstGeom>
        </p:spPr>
        <p:txBody>
          <a:bodyPr/>
          <a:lstStyle>
            <a:lvl1pPr marL="189006" indent="-189006">
              <a:defRPr sz="2600"/>
            </a:lvl1pPr>
            <a:lvl2pPr marL="591671" indent="-213659">
              <a:defRPr sz="2600"/>
            </a:lvl2pPr>
            <a:lvl3pPr marL="1014665" indent="-258639">
              <a:defRPr sz="2600"/>
            </a:lvl3pPr>
            <a:lvl4pPr marL="1441172" indent="-307132">
              <a:defRPr sz="2600"/>
            </a:lvl4pPr>
            <a:lvl5pPr marL="1819186" indent="-307132">
              <a:defRPr sz="2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3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4354" y="1701163"/>
            <a:ext cx="3251269" cy="315162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172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5579" y="816455"/>
            <a:ext cx="5103319" cy="40297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4356" y="1701163"/>
            <a:ext cx="3251264" cy="31516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0">
              <a:buSzTx/>
              <a:buFontTx/>
              <a:buNone/>
              <a:defRPr sz="1300"/>
            </a:lvl2pPr>
            <a:lvl3pPr marL="0" indent="0">
              <a:buSzTx/>
              <a:buFontTx/>
              <a:buNone/>
              <a:defRPr sz="1300"/>
            </a:lvl3pPr>
            <a:lvl4pPr marL="0" indent="0">
              <a:buSzTx/>
              <a:buFontTx/>
              <a:buNone/>
              <a:defRPr sz="1300"/>
            </a:lvl4pPr>
            <a:lvl5pPr marL="0" indent="0">
              <a:buSzTx/>
              <a:buFontTx/>
              <a:buNone/>
              <a:defRPr sz="13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7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o do Título"/>
          <p:cNvSpPr txBox="1">
            <a:spLocks noGrp="1"/>
          </p:cNvSpPr>
          <p:nvPr>
            <p:ph type="title"/>
          </p:nvPr>
        </p:nvSpPr>
        <p:spPr>
          <a:xfrm>
            <a:off x="1258887" y="926987"/>
            <a:ext cx="7553326" cy="197198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755202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8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58887" y="2975016"/>
            <a:ext cx="7553326" cy="136753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55202">
              <a:buSzTx/>
              <a:buFontTx/>
              <a:buNone/>
              <a:defRPr sz="1900"/>
            </a:lvl1pPr>
            <a:lvl2pPr marL="0" indent="0" algn="ctr" defTabSz="755202">
              <a:buSzTx/>
              <a:buFontTx/>
              <a:buNone/>
              <a:defRPr sz="1900"/>
            </a:lvl2pPr>
            <a:lvl3pPr marL="0" indent="0" algn="ctr" defTabSz="755202">
              <a:buSzTx/>
              <a:buFontTx/>
              <a:buNone/>
              <a:defRPr sz="1900"/>
            </a:lvl3pPr>
            <a:lvl4pPr marL="0" indent="0" algn="ctr" defTabSz="755202">
              <a:buSzTx/>
              <a:buFontTx/>
              <a:buNone/>
              <a:defRPr sz="1900"/>
            </a:lvl4pPr>
            <a:lvl5pPr marL="0" indent="0" algn="ctr" defTabSz="755202">
              <a:buSzTx/>
              <a:buFontTx/>
              <a:buNone/>
              <a:defRPr sz="19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191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2388" y="1507831"/>
            <a:ext cx="8686325" cy="3593883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/>
            <a:lvl2pPr marL="606148" indent="-228547" defTabSz="755202"/>
            <a:lvl3pPr marL="1026604" indent="-271400" defTabSz="755202"/>
            <a:lvl4pPr marL="1442977" indent="-310173" defTabSz="755202"/>
            <a:lvl5pPr marL="1820578" indent="-310173" defTabSz="755202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o do Título"/>
          <p:cNvSpPr txBox="1">
            <a:spLocks noGrp="1"/>
          </p:cNvSpPr>
          <p:nvPr>
            <p:ph type="title"/>
          </p:nvPr>
        </p:nvSpPr>
        <p:spPr>
          <a:xfrm>
            <a:off x="687142" y="1412117"/>
            <a:ext cx="8686327" cy="2356150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20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142" y="3790557"/>
            <a:ext cx="8686327" cy="123904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1pPr>
            <a:lvl2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2pPr>
            <a:lvl3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3pPr>
            <a:lvl4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4pPr>
            <a:lvl5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0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692388" y="1507831"/>
            <a:ext cx="4280218" cy="3593883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/>
            <a:lvl2pPr marL="606148" indent="-228547" defTabSz="755202"/>
            <a:lvl3pPr marL="1026604" indent="-271400" defTabSz="755202"/>
            <a:lvl4pPr marL="1442977" indent="-310173" defTabSz="755202"/>
            <a:lvl5pPr marL="1820578" indent="-310173" defTabSz="755202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1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00" y="1388516"/>
            <a:ext cx="4260547" cy="680492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755202">
              <a:buSzTx/>
              <a:buFontTx/>
              <a:buNone/>
              <a:defRPr sz="1900" b="1"/>
            </a:lvl1pPr>
            <a:lvl2pPr marL="0" indent="0" defTabSz="755202">
              <a:buSzTx/>
              <a:buFontTx/>
              <a:buNone/>
              <a:defRPr sz="1900" b="1"/>
            </a:lvl2pPr>
            <a:lvl3pPr marL="0" indent="0" defTabSz="755202">
              <a:buSzTx/>
              <a:buFontTx/>
              <a:buNone/>
              <a:defRPr sz="1900" b="1"/>
            </a:lvl3pPr>
            <a:lvl4pPr marL="0" indent="0" defTabSz="755202">
              <a:buSzTx/>
              <a:buFontTx/>
              <a:buNone/>
              <a:defRPr sz="1900" b="1"/>
            </a:lvl4pPr>
            <a:lvl5pPr marL="0" indent="0" defTabSz="755202">
              <a:buSzTx/>
              <a:buFontTx/>
              <a:buNone/>
              <a:defRPr sz="19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9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098493" y="1388516"/>
            <a:ext cx="4281531" cy="680492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endParaRPr/>
          </a:p>
        </p:txBody>
      </p:sp>
      <p:sp>
        <p:nvSpPr>
          <p:cNvPr id="2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90" cy="9445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3237" y="1327150"/>
            <a:ext cx="4457702" cy="32861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1pPr>
            <a:lvl2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2pPr>
            <a:lvl3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3pPr>
            <a:lvl4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4pPr>
            <a:lvl5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77612"/>
            <a:ext cx="3248194" cy="132164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24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1527" y="815540"/>
            <a:ext cx="5098496" cy="4025254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>
              <a:defRPr sz="2600"/>
            </a:lvl1pPr>
            <a:lvl2pPr marL="591028" indent="-213426" defTabSz="755202">
              <a:defRPr sz="2600"/>
            </a:lvl2pPr>
            <a:lvl3pPr marL="1013561" indent="-258359" defTabSz="755202">
              <a:defRPr sz="2600"/>
            </a:lvl3pPr>
            <a:lvl4pPr marL="1439604" indent="-306801" defTabSz="755202">
              <a:defRPr sz="2600"/>
            </a:lvl4pPr>
            <a:lvl5pPr marL="1817206" indent="-306801" defTabSz="755202">
              <a:defRPr sz="2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4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3700" y="1699260"/>
            <a:ext cx="3248194" cy="314809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77612"/>
            <a:ext cx="3248194" cy="132164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253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1527" y="815540"/>
            <a:ext cx="5098496" cy="40252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00" y="1699260"/>
            <a:ext cx="3248194" cy="31480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5202">
              <a:buSzTx/>
              <a:buFontTx/>
              <a:buNone/>
              <a:defRPr sz="1300"/>
            </a:lvl1pPr>
            <a:lvl2pPr marL="0" indent="0" defTabSz="755202">
              <a:buSzTx/>
              <a:buFontTx/>
              <a:buNone/>
              <a:defRPr sz="1300"/>
            </a:lvl2pPr>
            <a:lvl3pPr marL="0" indent="0" defTabSz="755202">
              <a:buSzTx/>
              <a:buFontTx/>
              <a:buNone/>
              <a:defRPr sz="1300"/>
            </a:lvl3pPr>
            <a:lvl4pPr marL="0" indent="0" defTabSz="755202">
              <a:buSzTx/>
              <a:buFontTx/>
              <a:buNone/>
              <a:defRPr sz="1300"/>
            </a:lvl4pPr>
            <a:lvl5pPr marL="0" indent="0" defTabSz="755202">
              <a:buSzTx/>
              <a:buFontTx/>
              <a:buNone/>
              <a:defRPr sz="13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721" y="5097474"/>
            <a:ext cx="2349596" cy="304801"/>
          </a:xfrm>
          <a:prstGeom prst="rect">
            <a:avLst/>
          </a:prstGeom>
        </p:spPr>
        <p:txBody>
          <a:bodyPr lIns="37761" tIns="37761" rIns="37761" bIns="37761"/>
          <a:lstStyle>
            <a:lvl1pPr defTabSz="755226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698" y="5097474"/>
            <a:ext cx="2349924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58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00088" y="2609795"/>
            <a:ext cx="4527562" cy="1094817"/>
          </a:xfrm>
          <a:prstGeom prst="rect">
            <a:avLst/>
          </a:prstGeom>
        </p:spPr>
        <p:txBody>
          <a:bodyPr/>
          <a:lstStyle>
            <a:lvl1pPr algn="r">
              <a:defRPr sz="2973" b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681559" y="3797112"/>
            <a:ext cx="2846091" cy="75522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98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377601" indent="0" algn="r">
              <a:buFontTx/>
              <a:buNone/>
              <a:defRPr sz="165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814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00088" y="2609795"/>
            <a:ext cx="4527562" cy="1094817"/>
          </a:xfrm>
          <a:prstGeom prst="rect">
            <a:avLst/>
          </a:prstGeom>
        </p:spPr>
        <p:txBody>
          <a:bodyPr/>
          <a:lstStyle>
            <a:lvl1pPr algn="r">
              <a:defRPr sz="2973" b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681559" y="3797112"/>
            <a:ext cx="2846091" cy="75522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98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377601" indent="0" algn="r">
              <a:buFontTx/>
              <a:buNone/>
              <a:defRPr sz="165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88111" y="4733279"/>
            <a:ext cx="7553325" cy="51659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/>
          <a:srcRect t="1664"/>
          <a:stretch/>
        </p:blipFill>
        <p:spPr>
          <a:xfrm>
            <a:off x="0" y="1334234"/>
            <a:ext cx="10071100" cy="4329966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0" y="0"/>
            <a:ext cx="10071100" cy="1507454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4192095" y="1170601"/>
            <a:ext cx="5123672" cy="4079273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to 9"/>
          <p:cNvCxnSpPr/>
          <p:nvPr userDrawn="1"/>
        </p:nvCxnSpPr>
        <p:spPr>
          <a:xfrm flipH="1">
            <a:off x="6596570" y="931446"/>
            <a:ext cx="3461941" cy="0"/>
          </a:xfrm>
          <a:prstGeom prst="line">
            <a:avLst/>
          </a:prstGeom>
          <a:ln w="3810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 userDrawn="1"/>
        </p:nvSpPr>
        <p:spPr>
          <a:xfrm>
            <a:off x="4409253" y="0"/>
            <a:ext cx="239189" cy="5664200"/>
          </a:xfrm>
          <a:prstGeom prst="rect">
            <a:avLst/>
          </a:prstGeom>
          <a:solidFill>
            <a:srgbClr val="00ADBE"/>
          </a:solidFill>
          <a:ln>
            <a:solidFill>
              <a:srgbClr val="00A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525701" y="0"/>
            <a:ext cx="5727938" cy="566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F341B55-F86C-4A1F-926F-148BE674A938}"/>
              </a:ext>
            </a:extLst>
          </p:cNvPr>
          <p:cNvSpPr txBox="1">
            <a:spLocks/>
          </p:cNvSpPr>
          <p:nvPr userDrawn="1"/>
        </p:nvSpPr>
        <p:spPr>
          <a:xfrm>
            <a:off x="358421" y="638981"/>
            <a:ext cx="3938582" cy="699877"/>
          </a:xfrm>
          <a:prstGeom prst="rect">
            <a:avLst/>
          </a:prstGeom>
        </p:spPr>
        <p:txBody>
          <a:bodyPr vert="horz" lIns="75523" tIns="37761" rIns="75523" bIns="37761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755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97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1344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0"/>
            <a:ext cx="10071100" cy="566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36052" y="5249875"/>
            <a:ext cx="3398996" cy="301566"/>
          </a:xfrm>
          <a:prstGeom prst="rect">
            <a:avLst/>
          </a:prstGeom>
        </p:spPr>
        <p:txBody>
          <a:bodyPr/>
          <a:lstStyle/>
          <a:p>
            <a:pPr defTabSz="755203" hangingPunct="1">
              <a:defRPr/>
            </a:pPr>
            <a:endParaRPr lang="pt-BR" sz="1487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Espaço Reservado para Número de Slide 1">
            <a:extLst>
              <a:ext uri="{FF2B5EF4-FFF2-40B4-BE49-F238E27FC236}">
                <a16:creationId xmlns:a16="http://schemas.microsoft.com/office/drawing/2014/main" id="{6C33FD63-524E-43AC-9350-1B3B906A15FD}"/>
              </a:ext>
            </a:extLst>
          </p:cNvPr>
          <p:cNvSpPr txBox="1">
            <a:spLocks/>
          </p:cNvSpPr>
          <p:nvPr userDrawn="1"/>
        </p:nvSpPr>
        <p:spPr>
          <a:xfrm>
            <a:off x="9688779" y="5324780"/>
            <a:ext cx="356850" cy="301566"/>
          </a:xfrm>
          <a:prstGeom prst="rect">
            <a:avLst/>
          </a:prstGeom>
        </p:spPr>
        <p:txBody>
          <a:bodyPr vert="horz" lIns="75523" tIns="37761" rIns="75523" bIns="37761" rtlCol="0" anchor="ctr"/>
          <a:lstStyle>
            <a:defPPr>
              <a:defRPr lang="pt-BR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3D5D9-82FC-D64D-A0DD-B263E53150E5}" type="slidenum">
              <a:rPr kumimoji="0" lang="pt-BR" sz="99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755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99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5512799" y="1"/>
            <a:ext cx="4558300" cy="4294646"/>
          </a:xfrm>
          <a:prstGeom prst="rect">
            <a:avLst/>
          </a:prstGeom>
        </p:spPr>
      </p:pic>
      <p:sp>
        <p:nvSpPr>
          <p:cNvPr id="18" name="Título 7"/>
          <p:cNvSpPr txBox="1">
            <a:spLocks/>
          </p:cNvSpPr>
          <p:nvPr userDrawn="1"/>
        </p:nvSpPr>
        <p:spPr>
          <a:xfrm>
            <a:off x="18037" y="-14637"/>
            <a:ext cx="7148292" cy="595664"/>
          </a:xfrm>
          <a:prstGeom prst="rect">
            <a:avLst/>
          </a:prstGeom>
        </p:spPr>
        <p:txBody>
          <a:bodyPr vert="horz" lIns="75523" tIns="37761" rIns="75523" bIns="3776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pPr marL="0" marR="0" lvl="0" indent="0" algn="l" defTabSz="755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31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eelawadee" panose="020B0502040204020203" pitchFamily="34" charset="-34"/>
              <a:ea typeface="+mj-ea"/>
              <a:cs typeface="Leelawadee" panose="020B0502040204020203" pitchFamily="34" charset="-34"/>
            </a:endParaRPr>
          </a:p>
        </p:txBody>
      </p:sp>
      <p:sp>
        <p:nvSpPr>
          <p:cNvPr id="19" name="Título 5"/>
          <p:cNvSpPr>
            <a:spLocks noGrp="1"/>
          </p:cNvSpPr>
          <p:nvPr>
            <p:ph type="title"/>
          </p:nvPr>
        </p:nvSpPr>
        <p:spPr>
          <a:xfrm>
            <a:off x="158672" y="141359"/>
            <a:ext cx="7137000" cy="594667"/>
          </a:xfrm>
          <a:prstGeom prst="rect">
            <a:avLst/>
          </a:prstGeom>
        </p:spPr>
        <p:txBody>
          <a:bodyPr/>
          <a:lstStyle>
            <a:lvl1pPr>
              <a:defRPr sz="2313" b="1">
                <a:solidFill>
                  <a:srgbClr val="2D2C4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12"/>
          </p:nvPr>
        </p:nvSpPr>
        <p:spPr>
          <a:xfrm>
            <a:off x="158673" y="659326"/>
            <a:ext cx="9529516" cy="347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2" b="0">
                <a:solidFill>
                  <a:srgbClr val="302F50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7" r="41206" b="19789"/>
          <a:stretch/>
        </p:blipFill>
        <p:spPr>
          <a:xfrm>
            <a:off x="8897323" y="134081"/>
            <a:ext cx="1064471" cy="37727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8037" y="645436"/>
            <a:ext cx="10053063" cy="0"/>
          </a:xfrm>
          <a:prstGeom prst="line">
            <a:avLst/>
          </a:prstGeom>
          <a:ln w="5715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01625"/>
            <a:ext cx="8694740" cy="10969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37" y="1390650"/>
            <a:ext cx="4265615" cy="681038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103812" y="1390650"/>
            <a:ext cx="4284663" cy="681041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5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90" cy="9445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77825"/>
            <a:ext cx="3251202" cy="1323975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1pPr>
            <a:lvl2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2pPr>
            <a:lvl3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3pPr>
            <a:lvl4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4pPr>
            <a:lvl5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3735" y="1701800"/>
            <a:ext cx="3251205" cy="31511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77825"/>
            <a:ext cx="3251202" cy="1323975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83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37" y="1701800"/>
            <a:ext cx="3251202" cy="3151191"/>
          </a:xfrm>
          <a:prstGeom prst="rect">
            <a:avLst/>
          </a:prstGeom>
        </p:spPr>
        <p:txBody>
          <a:bodyPr lIns="0" tIns="0" rIns="0" bIns="0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o do Título"/>
          <p:cNvSpPr txBox="1">
            <a:spLocks noGrp="1"/>
          </p:cNvSpPr>
          <p:nvPr>
            <p:ph type="title"/>
          </p:nvPr>
        </p:nvSpPr>
        <p:spPr>
          <a:xfrm>
            <a:off x="1260078" y="928028"/>
            <a:ext cx="7560469" cy="1974191"/>
          </a:xfrm>
          <a:prstGeom prst="rect">
            <a:avLst/>
          </a:prstGeom>
        </p:spPr>
        <p:txBody>
          <a:bodyPr anchor="b"/>
          <a:lstStyle>
            <a:lvl1pPr algn="ctr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01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60078" y="2978349"/>
            <a:ext cx="7560469" cy="1369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900"/>
            </a:lvl1pPr>
            <a:lvl2pPr marL="0" indent="0" algn="ctr">
              <a:buSzTx/>
              <a:buFontTx/>
              <a:buNone/>
              <a:defRPr sz="1900"/>
            </a:lvl2pPr>
            <a:lvl3pPr marL="0" indent="0" algn="ctr">
              <a:buSzTx/>
              <a:buFontTx/>
              <a:buNone/>
              <a:defRPr sz="1900"/>
            </a:lvl3pPr>
            <a:lvl4pPr marL="0" indent="0" algn="ctr">
              <a:buSzTx/>
              <a:buFontTx/>
              <a:buNone/>
              <a:defRPr sz="1900"/>
            </a:lvl4pPr>
            <a:lvl5pPr marL="0" indent="0" algn="ctr">
              <a:buSzTx/>
              <a:buFontTx/>
              <a:buNone/>
              <a:defRPr sz="19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o do Título"/>
          <p:cNvSpPr txBox="1">
            <a:spLocks noGrp="1"/>
          </p:cNvSpPr>
          <p:nvPr>
            <p:ph type="title"/>
          </p:nvPr>
        </p:nvSpPr>
        <p:spPr>
          <a:xfrm>
            <a:off x="687791" y="1413700"/>
            <a:ext cx="8694543" cy="2358791"/>
          </a:xfrm>
          <a:prstGeom prst="rect">
            <a:avLst/>
          </a:prstGeom>
        </p:spPr>
        <p:txBody>
          <a:bodyPr anchor="b"/>
          <a:lstStyle>
            <a:lvl1pPr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19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791" y="3794807"/>
            <a:ext cx="8694543" cy="124043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8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693043" y="1509521"/>
            <a:ext cx="4284268" cy="35979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93043" y="301904"/>
            <a:ext cx="8694540" cy="109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3043" y="1509521"/>
            <a:ext cx="8694540" cy="3597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67584" y="5291143"/>
            <a:ext cx="220000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Picture 1" descr="Picture 1">
            <a:extLst>
              <a:ext uri="{FF2B5EF4-FFF2-40B4-BE49-F238E27FC236}">
                <a16:creationId xmlns:a16="http://schemas.microsoft.com/office/drawing/2014/main" id="{FA6EB287-B66D-4500-970C-AE87AC10591B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-7940" y="0"/>
            <a:ext cx="10079040" cy="566896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87" r:id="rId5"/>
    <p:sldLayoutId id="214748368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80" r:id="rId25"/>
    <p:sldLayoutId id="2147483686" r:id="rId26"/>
  </p:sldLayoutIdLst>
  <p:transition spd="med"/>
  <p:txStyles>
    <p:titleStyle>
      <a:lvl1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89006" marR="0" indent="-189006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6808" marR="0" indent="-228794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27720" marR="0" indent="-271696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44547" marR="0" indent="-310509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22561" marR="0" indent="-310507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781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353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925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497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12714" y="5249875"/>
            <a:ext cx="2265998" cy="30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5203" hangingPunct="1">
              <a:defRPr/>
            </a:pPr>
            <a:fld id="{69A3561F-85A9-4DF4-940B-B799F6922944}" type="slidenum">
              <a:rPr lang="pt-BR" kern="1200" smtClean="0">
                <a:solidFill>
                  <a:prstClr val="black">
                    <a:tint val="75000"/>
                  </a:prstClr>
                </a:solidFill>
              </a:rPr>
              <a:pPr defTabSz="755203" hangingPunct="1">
                <a:defRPr/>
              </a:pPr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5"/>
          <a:srcRect t="1664"/>
          <a:stretch/>
        </p:blipFill>
        <p:spPr>
          <a:xfrm>
            <a:off x="0" y="1334234"/>
            <a:ext cx="10071100" cy="4329966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10071100" cy="1507454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4192095" y="1170601"/>
            <a:ext cx="5123672" cy="4079273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/>
          <p:cNvCxnSpPr/>
          <p:nvPr userDrawn="1"/>
        </p:nvCxnSpPr>
        <p:spPr>
          <a:xfrm flipH="1">
            <a:off x="6596570" y="931446"/>
            <a:ext cx="3461941" cy="0"/>
          </a:xfrm>
          <a:prstGeom prst="line">
            <a:avLst/>
          </a:prstGeom>
          <a:ln w="3810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4804" y="2166929"/>
            <a:ext cx="605840" cy="175432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6"/>
          <a:srcRect t="29483"/>
          <a:stretch/>
        </p:blipFill>
        <p:spPr>
          <a:xfrm>
            <a:off x="9444804" y="994981"/>
            <a:ext cx="605840" cy="1237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4804" y="3880204"/>
            <a:ext cx="605840" cy="1754329"/>
          </a:xfrm>
          <a:prstGeom prst="rect">
            <a:avLst/>
          </a:prstGeom>
        </p:spPr>
      </p:pic>
      <p:pic>
        <p:nvPicPr>
          <p:cNvPr id="16" name="Picture 2" descr="Image result for yduqs 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702" y1="48374" x2="31702" y2="48374"/>
                        <a14:foregroundMark x1="40851" y1="42276" x2="40851" y2="42276"/>
                        <a14:foregroundMark x1="52128" y1="55285" x2="52128" y2="55285"/>
                        <a14:foregroundMark x1="71064" y1="50407" x2="71064" y2="50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56" y="-427816"/>
            <a:ext cx="3697982" cy="19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755203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01" indent="-188801" algn="l" defTabSz="755203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02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004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605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207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6808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410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011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09613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01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03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804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406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007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609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210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0812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538EA4D-B71F-3E47-9CEB-B59B2E557C88}"/>
              </a:ext>
            </a:extLst>
          </p:cNvPr>
          <p:cNvSpPr/>
          <p:nvPr userDrawn="1"/>
        </p:nvSpPr>
        <p:spPr>
          <a:xfrm>
            <a:off x="9198895" y="311343"/>
            <a:ext cx="245986" cy="245888"/>
          </a:xfrm>
          <a:prstGeom prst="ellipse">
            <a:avLst/>
          </a:prstGeom>
          <a:solidFill>
            <a:srgbClr val="659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4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389" y="301567"/>
            <a:ext cx="8686324" cy="1094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389" y="1507831"/>
            <a:ext cx="8686324" cy="359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9061165" y="279518"/>
            <a:ext cx="525662" cy="317472"/>
          </a:xfrm>
          <a:prstGeom prst="ellipse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867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867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96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755015" rtl="0" eaLnBrk="1" latinLnBrk="0" hangingPunct="1">
        <a:lnSpc>
          <a:spcPct val="90000"/>
        </a:lnSpc>
        <a:spcBef>
          <a:spcPct val="0"/>
        </a:spcBef>
        <a:buNone/>
        <a:defRPr sz="3633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755015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None/>
        <a:defRPr sz="2313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377507" indent="0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982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755015" indent="0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652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132521" indent="0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487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510028" indent="0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487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076289" indent="-188754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3796" indent="-188754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1303" indent="-188754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08811" indent="-188754" algn="l" defTabSz="755015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507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015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521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028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7536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042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2550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0057" algn="l" defTabSz="755015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azure.microsoft.com/pt-br/free/stud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azure.microsoft.com/pt-br/free/student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free/students/" TargetMode="External"/><Relationship Id="rId2" Type="http://schemas.openxmlformats.org/officeDocument/2006/relationships/hyperlink" Target="https://docs.microsoft.com/pt-br/azure/education-hub/azure-dev-tools-teaching/program-faq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msftstudentcert.cloudreadyskills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education.minecraft.net/pt-br/homepage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s://news.microsoft.com/pt-br/cursos-gratuitos-do-linkedin/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DF7B7EFF-2F7C-DEA0-6ACE-8CFE9B24550C}"/>
              </a:ext>
            </a:extLst>
          </p:cNvPr>
          <p:cNvSpPr txBox="1"/>
          <p:nvPr/>
        </p:nvSpPr>
        <p:spPr>
          <a:xfrm>
            <a:off x="784079" y="1424781"/>
            <a:ext cx="8502941" cy="215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latin typeface="Calibri"/>
                <a:cs typeface="Calibri"/>
              </a:rPr>
              <a:t>PROGRAMA DE CERTIFICAÇÃO PROFISSIONAL MICROSOFT AOS DOCENTES – MSLE MICROSOFT LEARN FOR EDUCATORS </a:t>
            </a:r>
          </a:p>
        </p:txBody>
      </p:sp>
      <p:sp>
        <p:nvSpPr>
          <p:cNvPr id="24" name="CaixaDeTexto 9">
            <a:extLst>
              <a:ext uri="{FF2B5EF4-FFF2-40B4-BE49-F238E27FC236}">
                <a16:creationId xmlns:a16="http://schemas.microsoft.com/office/drawing/2014/main" id="{C6EFD09E-D128-35D3-FDF3-CB10E7ED829F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  <p:pic>
        <p:nvPicPr>
          <p:cNvPr id="1026" name="Picture 2" descr="Tudo sobre Microsoft – Tecnoblog">
            <a:extLst>
              <a:ext uri="{FF2B5EF4-FFF2-40B4-BE49-F238E27FC236}">
                <a16:creationId xmlns:a16="http://schemas.microsoft.com/office/drawing/2014/main" id="{AE98DC43-89FD-C0E4-C97E-3C10D8C1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3" y="29636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o Microsoft Azure Pode Ajudar os Cientistas de Dados? - Data Science  Academy">
            <a:extLst>
              <a:ext uri="{FF2B5EF4-FFF2-40B4-BE49-F238E27FC236}">
                <a16:creationId xmlns:a16="http://schemas.microsoft.com/office/drawing/2014/main" id="{B6D83EAC-87E6-97B5-22FD-2EC5C904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66" y="319229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144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DF7B7EFF-2F7C-DEA0-6ACE-8CFE9B24550C}"/>
              </a:ext>
            </a:extLst>
          </p:cNvPr>
          <p:cNvSpPr txBox="1"/>
          <p:nvPr/>
        </p:nvSpPr>
        <p:spPr>
          <a:xfrm>
            <a:off x="836293" y="1111960"/>
            <a:ext cx="8502941" cy="77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Calibri"/>
                <a:cs typeface="Calibri"/>
              </a:rPr>
              <a:t>PROGRAMA DE CERTIFICAÇÃO PROFISSIONAL MICROSOFT AOS DOCENTES – MSLE MICROSOFT LEARN FOR EDUCATORS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AD786F4F-ACD2-B83E-0803-6141EF7117ED}"/>
              </a:ext>
            </a:extLst>
          </p:cNvPr>
          <p:cNvSpPr/>
          <p:nvPr/>
        </p:nvSpPr>
        <p:spPr>
          <a:xfrm>
            <a:off x="684337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3FAD8-5C06-B64C-3F8A-9CD489D911F9}"/>
              </a:ext>
            </a:extLst>
          </p:cNvPr>
          <p:cNvSpPr txBox="1"/>
          <p:nvPr/>
        </p:nvSpPr>
        <p:spPr>
          <a:xfrm>
            <a:off x="684337" y="2128486"/>
            <a:ext cx="8041238" cy="23334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pt-BR" sz="1800" dirty="0">
                <a:solidFill>
                  <a:srgbClr val="16165D"/>
                </a:solidFill>
                <a:latin typeface="Calibri"/>
                <a:cs typeface="Calibri"/>
              </a:rPr>
              <a:t>São 20 opções de Certificações Profissionais entre as quais sugerimos começar com: </a:t>
            </a:r>
            <a:r>
              <a:rPr lang="pt-BR" sz="1800" dirty="0">
                <a:solidFill>
                  <a:srgbClr val="16165D"/>
                </a:solidFill>
              </a:rPr>
              <a:t>Azure Fundamentals (AZ-900) e Azure AI Fundamentals (AI-900)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1800" dirty="0">
                <a:solidFill>
                  <a:srgbClr val="16165D"/>
                </a:solidFill>
              </a:rPr>
              <a:t>Cada docente tem direito a um voucher gratuito por Certificação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1800" b="1" dirty="0">
                <a:solidFill>
                  <a:srgbClr val="16165D"/>
                </a:solidFill>
              </a:rPr>
              <a:t>Informações e condições no edital</a:t>
            </a:r>
          </a:p>
          <a:p>
            <a:pPr>
              <a:spcAft>
                <a:spcPts val="600"/>
              </a:spcAft>
              <a:defRPr/>
            </a:pPr>
            <a:r>
              <a:rPr lang="pt-BR" sz="1800" dirty="0">
                <a:solidFill>
                  <a:srgbClr val="16165D"/>
                </a:solidFill>
              </a:rPr>
              <a:t>Após a inscrição via edital, o docente deve cumprir etapas que culminam na geração do voucher para o exame de Certificação Profissional</a:t>
            </a:r>
          </a:p>
          <a:p>
            <a:pPr>
              <a:spcAft>
                <a:spcPts val="600"/>
              </a:spcAft>
              <a:defRPr/>
            </a:pPr>
            <a:r>
              <a:rPr lang="pt-BR" sz="1800" dirty="0">
                <a:solidFill>
                  <a:srgbClr val="16165D"/>
                </a:solidFill>
              </a:rPr>
              <a:t>Período de inscrição: de 01/03 a 30/03</a:t>
            </a:r>
          </a:p>
        </p:txBody>
      </p:sp>
      <p:sp>
        <p:nvSpPr>
          <p:cNvPr id="3" name="CaixaDeTexto 2">
            <a:hlinkClick r:id="rId4"/>
            <a:extLst>
              <a:ext uri="{FF2B5EF4-FFF2-40B4-BE49-F238E27FC236}">
                <a16:creationId xmlns:a16="http://schemas.microsoft.com/office/drawing/2014/main" id="{3FC5AAD5-6B9A-6602-081E-40A089109878}"/>
              </a:ext>
            </a:extLst>
          </p:cNvPr>
          <p:cNvSpPr txBox="1"/>
          <p:nvPr/>
        </p:nvSpPr>
        <p:spPr>
          <a:xfrm>
            <a:off x="1672481" y="4763081"/>
            <a:ext cx="516871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pt-BR" sz="1600" b="1" dirty="0"/>
              <a:t>Solicite o edital do Programa para o seu coordenador</a:t>
            </a:r>
            <a:endParaRPr lang="pt-BR" b="1" dirty="0"/>
          </a:p>
        </p:txBody>
      </p:sp>
      <p:pic>
        <p:nvPicPr>
          <p:cNvPr id="4" name="Gráfico 3" descr="Dedo indicador apontando para a direita com preenchimento sólido">
            <a:extLst>
              <a:ext uri="{FF2B5EF4-FFF2-40B4-BE49-F238E27FC236}">
                <a16:creationId xmlns:a16="http://schemas.microsoft.com/office/drawing/2014/main" id="{B906E4D0-1981-C5B5-5E03-646BC6E7F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994592" y="4519552"/>
            <a:ext cx="682816" cy="694953"/>
          </a:xfrm>
          <a:prstGeom prst="rect">
            <a:avLst/>
          </a:prstGeom>
        </p:spPr>
      </p:pic>
      <p:sp>
        <p:nvSpPr>
          <p:cNvPr id="7" name="CaixaDeTexto 9">
            <a:extLst>
              <a:ext uri="{FF2B5EF4-FFF2-40B4-BE49-F238E27FC236}">
                <a16:creationId xmlns:a16="http://schemas.microsoft.com/office/drawing/2014/main" id="{798106C7-E2CB-7C1B-C871-707852105FDB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</p:spTree>
    <p:extLst>
      <p:ext uri="{BB962C8B-B14F-4D97-AF65-F5344CB8AC3E}">
        <p14:creationId xmlns:p14="http://schemas.microsoft.com/office/powerpoint/2010/main" val="27673627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DF7B7EFF-2F7C-DEA0-6ACE-8CFE9B24550C}"/>
              </a:ext>
            </a:extLst>
          </p:cNvPr>
          <p:cNvSpPr txBox="1"/>
          <p:nvPr/>
        </p:nvSpPr>
        <p:spPr>
          <a:xfrm>
            <a:off x="836294" y="1111960"/>
            <a:ext cx="7667626" cy="43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>
              <a:defRPr/>
            </a:pPr>
            <a:r>
              <a:rPr lang="pt-BR" dirty="0">
                <a:latin typeface="Calibri"/>
                <a:cs typeface="Calibri"/>
              </a:rPr>
              <a:t>Benefícios da certificação AZ-900 ao docente</a:t>
            </a:r>
            <a:endParaRPr kumimoji="0" lang="pt-BR" sz="3200" b="1" i="1" u="none" strike="noStrike" kern="0" cap="none" spc="0" normalizeH="0" baseline="0" noProof="0" dirty="0">
              <a:ln>
                <a:noFill/>
              </a:ln>
              <a:solidFill>
                <a:srgbClr val="16165D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AD786F4F-ACD2-B83E-0803-6141EF7117ED}"/>
              </a:ext>
            </a:extLst>
          </p:cNvPr>
          <p:cNvSpPr/>
          <p:nvPr/>
        </p:nvSpPr>
        <p:spPr>
          <a:xfrm>
            <a:off x="684337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3FAD8-5C06-B64C-3F8A-9CD489D911F9}"/>
              </a:ext>
            </a:extLst>
          </p:cNvPr>
          <p:cNvSpPr txBox="1"/>
          <p:nvPr/>
        </p:nvSpPr>
        <p:spPr>
          <a:xfrm>
            <a:off x="684336" y="1695473"/>
            <a:ext cx="7819583" cy="5355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 Azure for </a:t>
            </a:r>
            <a:r>
              <a:rPr lang="pt-BR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Students</a:t>
            </a:r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é a melhor forma de realizar atividades práticas em diversas disciplinas, cada vez mais voltadas para a nuvem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DE994C7-D63D-3E49-8747-924D91E7AD05}"/>
              </a:ext>
            </a:extLst>
          </p:cNvPr>
          <p:cNvSpPr/>
          <p:nvPr/>
        </p:nvSpPr>
        <p:spPr>
          <a:xfrm>
            <a:off x="2051905" y="2325254"/>
            <a:ext cx="3753718" cy="2363448"/>
          </a:xfrm>
          <a:prstGeom prst="roundRect">
            <a:avLst/>
          </a:prstGeom>
          <a:ln>
            <a:solidFill>
              <a:srgbClr val="956B8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66D822-B071-FA05-9466-2BDEAB8D0BFA}"/>
              </a:ext>
            </a:extLst>
          </p:cNvPr>
          <p:cNvSpPr txBox="1"/>
          <p:nvPr/>
        </p:nvSpPr>
        <p:spPr>
          <a:xfrm>
            <a:off x="2085259" y="2784953"/>
            <a:ext cx="3720364" cy="2123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COMPUTAÇÃO EM NUVEM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BANCO DE DADOS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SISTEMAS OPERACIONAIS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GESTÃO E CONFIGURAÇÃO DE SERVIÇOS DE REDES WIN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GESTÃO E CONFIGURAÇÃO DE SERVIÇOS DE REDES LIN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SISTEMAS DISTRIBUÍDOS E COMPUTAÇÃO PARALELA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APLICAÇÕES DE CLOUD, IOT E INDÚSTRIA 4.0 EM PYTHON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TÓPICOS DE BIG DATA EM PYTHON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PROGRAMAÇÃO ORIENTADA A OBJETOS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1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PROGRAMAÇÃO DE DISPOSITIVOS MÓVEIS EM ANDROID</a:t>
            </a:r>
          </a:p>
          <a:p>
            <a:pPr algn="just"/>
            <a:endParaRPr lang="pt-BR" sz="1100" b="1" dirty="0">
              <a:solidFill>
                <a:srgbClr val="002060"/>
              </a:solidFill>
              <a:latin typeface="+mj-lt"/>
              <a:cs typeface="Leelawadee" panose="020B0502040204020203" pitchFamily="34" charset="-34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pt-BR" sz="1100" b="1" dirty="0">
              <a:solidFill>
                <a:srgbClr val="002060"/>
              </a:solidFill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2BF642-2175-1620-909E-CD7B25A1C647}"/>
              </a:ext>
            </a:extLst>
          </p:cNvPr>
          <p:cNvSpPr txBox="1"/>
          <p:nvPr/>
        </p:nvSpPr>
        <p:spPr>
          <a:xfrm>
            <a:off x="2163422" y="2371022"/>
            <a:ext cx="3567317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 marL="0" indent="0">
              <a:buNone/>
              <a:defRPr/>
            </a:pPr>
            <a:r>
              <a:rPr lang="pt-BR" sz="1400" b="1" dirty="0">
                <a:solidFill>
                  <a:srgbClr val="16165D"/>
                </a:solidFill>
              </a:rPr>
              <a:t>Exemplos de disciplinas com forte potencial de uso do Azure: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EEB4BCE9-72E2-9BA5-FCD7-00561ECCCF34}"/>
              </a:ext>
            </a:extLst>
          </p:cNvPr>
          <p:cNvSpPr/>
          <p:nvPr/>
        </p:nvSpPr>
        <p:spPr>
          <a:xfrm>
            <a:off x="1853123" y="3844297"/>
            <a:ext cx="172561" cy="666387"/>
          </a:xfrm>
          <a:prstGeom prst="leftBrac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3F5653-B415-3DD1-641A-054979480428}"/>
              </a:ext>
            </a:extLst>
          </p:cNvPr>
          <p:cNvSpPr txBox="1"/>
          <p:nvPr/>
        </p:nvSpPr>
        <p:spPr>
          <a:xfrm>
            <a:off x="614877" y="3903311"/>
            <a:ext cx="1281927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Extensionistas</a:t>
            </a:r>
          </a:p>
          <a:p>
            <a:pPr algn="r"/>
            <a:r>
              <a:rPr lang="pt-BR" sz="1400" b="1" dirty="0">
                <a:solidFill>
                  <a:srgbClr val="002060"/>
                </a:solidFill>
                <a:latin typeface="+mj-lt"/>
                <a:cs typeface="Leelawadee" panose="020B0502040204020203" pitchFamily="34" charset="-34"/>
              </a:rPr>
              <a:t>2023.1</a:t>
            </a: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8B4D9A7A-ED8A-F552-8DE8-7DE1A17A4BB2}"/>
              </a:ext>
            </a:extLst>
          </p:cNvPr>
          <p:cNvSpPr txBox="1"/>
          <p:nvPr/>
        </p:nvSpPr>
        <p:spPr>
          <a:xfrm>
            <a:off x="367167" y="123145"/>
            <a:ext cx="7667626" cy="407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anchor="t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>
              <a:defRPr/>
            </a:pPr>
            <a:r>
              <a:rPr lang="pt-BR" sz="2200" dirty="0">
                <a:solidFill>
                  <a:schemeClr val="bg1"/>
                </a:solidFill>
              </a:rPr>
              <a:t>Porque recomendamos começar com a Certificação AZ-900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FC54AFF-D4B6-3C8B-C760-8A7714913F01}"/>
              </a:ext>
            </a:extLst>
          </p:cNvPr>
          <p:cNvSpPr/>
          <p:nvPr/>
        </p:nvSpPr>
        <p:spPr>
          <a:xfrm>
            <a:off x="215210" y="86268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B2DC65-4E44-1860-88F4-C92360116A7F}"/>
              </a:ext>
            </a:extLst>
          </p:cNvPr>
          <p:cNvSpPr txBox="1"/>
          <p:nvPr/>
        </p:nvSpPr>
        <p:spPr>
          <a:xfrm>
            <a:off x="394582" y="5041513"/>
            <a:ext cx="8956643" cy="31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Certificado internacionalmente conhecido, que agrega valor ao currículo do docente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BA2BD2-A16B-06A4-6A8D-B2494FE8E0C3}"/>
              </a:ext>
            </a:extLst>
          </p:cNvPr>
          <p:cNvSpPr txBox="1"/>
          <p:nvPr/>
        </p:nvSpPr>
        <p:spPr>
          <a:xfrm>
            <a:off x="6369156" y="2232857"/>
            <a:ext cx="296677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Alunos e docentes podem criar diversas máquinas virtuais e ter total controle sobre elas</a:t>
            </a:r>
          </a:p>
          <a:p>
            <a:pPr>
              <a:defRPr/>
            </a:pPr>
            <a:endParaRPr lang="pt-BR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exemplo: alunos realizam trabalhos em suas máquinas virtuais e fornecem acesso ao docente (IP/credenciais de acesso) para correção</a:t>
            </a: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7DF16086-1432-7733-081B-F5F7A77A0619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</p:spTree>
    <p:extLst>
      <p:ext uri="{BB962C8B-B14F-4D97-AF65-F5344CB8AC3E}">
        <p14:creationId xmlns:p14="http://schemas.microsoft.com/office/powerpoint/2010/main" val="4491125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52817B3D-3871-3153-5E2B-0DA5DEA4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49" y="894269"/>
            <a:ext cx="8175074" cy="4572338"/>
          </a:xfrm>
          <a:prstGeom prst="rect">
            <a:avLst/>
          </a:prstGeom>
        </p:spPr>
      </p:pic>
      <p:sp>
        <p:nvSpPr>
          <p:cNvPr id="4" name="CaixaDeTexto 9">
            <a:extLst>
              <a:ext uri="{FF2B5EF4-FFF2-40B4-BE49-F238E27FC236}">
                <a16:creationId xmlns:a16="http://schemas.microsoft.com/office/drawing/2014/main" id="{DB5B8718-79F4-B491-9F6B-6F3522D95FA7}"/>
              </a:ext>
            </a:extLst>
          </p:cNvPr>
          <p:cNvSpPr txBox="1"/>
          <p:nvPr/>
        </p:nvSpPr>
        <p:spPr>
          <a:xfrm>
            <a:off x="367167" y="123145"/>
            <a:ext cx="7667626" cy="407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>
              <a:defRPr/>
            </a:pPr>
            <a:r>
              <a:rPr lang="pt-BR" sz="2200" dirty="0">
                <a:solidFill>
                  <a:schemeClr val="bg1"/>
                </a:solidFill>
              </a:rPr>
              <a:t>Por que praticar na nuvem é melhor?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996BDF-1D43-F46D-0DD4-A12600CF5B06}"/>
              </a:ext>
            </a:extLst>
          </p:cNvPr>
          <p:cNvSpPr/>
          <p:nvPr/>
        </p:nvSpPr>
        <p:spPr>
          <a:xfrm>
            <a:off x="215210" y="86268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76699A1-4226-41FC-663A-275E025E6B5A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</p:spTree>
    <p:extLst>
      <p:ext uri="{BB962C8B-B14F-4D97-AF65-F5344CB8AC3E}">
        <p14:creationId xmlns:p14="http://schemas.microsoft.com/office/powerpoint/2010/main" val="4560443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56A1EB-A025-9B42-E320-999A8551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2821"/>
            <a:ext cx="3195590" cy="19385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1B7556-3598-DD73-146A-B13B61D7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91" y="1862821"/>
            <a:ext cx="6620233" cy="3573551"/>
          </a:xfrm>
          <a:prstGeom prst="rect">
            <a:avLst/>
          </a:prstGeom>
        </p:spPr>
      </p:pic>
      <p:sp>
        <p:nvSpPr>
          <p:cNvPr id="7" name="CaixaDeTexto 6">
            <a:hlinkClick r:id="rId4"/>
            <a:extLst>
              <a:ext uri="{FF2B5EF4-FFF2-40B4-BE49-F238E27FC236}">
                <a16:creationId xmlns:a16="http://schemas.microsoft.com/office/drawing/2014/main" id="{844964FF-108E-9B9B-FE92-3D8AD475C667}"/>
              </a:ext>
            </a:extLst>
          </p:cNvPr>
          <p:cNvSpPr txBox="1"/>
          <p:nvPr/>
        </p:nvSpPr>
        <p:spPr>
          <a:xfrm>
            <a:off x="8639677" y="4682680"/>
            <a:ext cx="126446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hlinkClick r:id="rId4"/>
              </a:rPr>
              <a:t>Acesse aqui</a:t>
            </a:r>
            <a:endParaRPr lang="pt-BR" sz="1600" dirty="0"/>
          </a:p>
        </p:txBody>
      </p:sp>
      <p:pic>
        <p:nvPicPr>
          <p:cNvPr id="10" name="Gráfico 9" descr="Dedo indicador apontando para a direita com preenchimento sólido">
            <a:extLst>
              <a:ext uri="{FF2B5EF4-FFF2-40B4-BE49-F238E27FC236}">
                <a16:creationId xmlns:a16="http://schemas.microsoft.com/office/drawing/2014/main" id="{D7E3168F-0112-FB43-C44F-5F6662757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5400000" flipH="1">
            <a:off x="8894092" y="3989344"/>
            <a:ext cx="682816" cy="694953"/>
          </a:xfrm>
          <a:prstGeom prst="rect">
            <a:avLst/>
          </a:prstGeom>
        </p:spPr>
      </p:pic>
      <p:sp>
        <p:nvSpPr>
          <p:cNvPr id="11" name="CaixaDeTexto 9">
            <a:extLst>
              <a:ext uri="{FF2B5EF4-FFF2-40B4-BE49-F238E27FC236}">
                <a16:creationId xmlns:a16="http://schemas.microsoft.com/office/drawing/2014/main" id="{7184C014-0D92-408D-BF12-E16D29AE498E}"/>
              </a:ext>
            </a:extLst>
          </p:cNvPr>
          <p:cNvSpPr txBox="1"/>
          <p:nvPr/>
        </p:nvSpPr>
        <p:spPr>
          <a:xfrm>
            <a:off x="367167" y="123145"/>
            <a:ext cx="7667626" cy="43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Azure for </a:t>
            </a:r>
            <a:r>
              <a:rPr lang="pt-BR" dirty="0" err="1">
                <a:solidFill>
                  <a:schemeClr val="bg1"/>
                </a:solidFill>
                <a:latin typeface="Calibri"/>
                <a:cs typeface="Calibri"/>
              </a:rPr>
              <a:t>Students</a:t>
            </a:r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: disponível para </a:t>
            </a:r>
            <a:r>
              <a:rPr lang="pt-BR" u="sng" dirty="0">
                <a:solidFill>
                  <a:srgbClr val="FFC000"/>
                </a:solidFill>
                <a:latin typeface="Calibri"/>
                <a:cs typeface="Calibri"/>
              </a:rPr>
              <a:t>alunos </a:t>
            </a:r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e </a:t>
            </a:r>
            <a:r>
              <a:rPr lang="pt-BR" u="sng" dirty="0">
                <a:solidFill>
                  <a:srgbClr val="FFC000"/>
                </a:solidFill>
                <a:latin typeface="Calibri"/>
                <a:cs typeface="Calibri"/>
              </a:rPr>
              <a:t>docentes</a:t>
            </a:r>
            <a:endParaRPr kumimoji="0" lang="pt-BR" sz="32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21B896D-1903-1809-ECB4-8FD28D88E4DE}"/>
              </a:ext>
            </a:extLst>
          </p:cNvPr>
          <p:cNvSpPr/>
          <p:nvPr/>
        </p:nvSpPr>
        <p:spPr>
          <a:xfrm>
            <a:off x="215210" y="86268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781819-0019-5490-BA6A-947D3334DB6C}"/>
              </a:ext>
            </a:extLst>
          </p:cNvPr>
          <p:cNvSpPr txBox="1"/>
          <p:nvPr/>
        </p:nvSpPr>
        <p:spPr>
          <a:xfrm>
            <a:off x="30423" y="4280799"/>
            <a:ext cx="4508628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b="1" dirty="0">
                <a:solidFill>
                  <a:srgbClr val="002060"/>
                </a:solidFill>
                <a:latin typeface="+mj-lt"/>
                <a:cs typeface="Leelawadee"/>
              </a:rPr>
              <a:t>Fundamental alertar docentes e alunos para o uso com parcimônia. </a:t>
            </a:r>
            <a:endParaRPr lang="pt-BR" sz="1600" b="1" dirty="0">
              <a:solidFill>
                <a:srgbClr val="002060"/>
              </a:solidFill>
              <a:latin typeface="+mj-lt"/>
              <a:cs typeface="Leelawadee" panose="020B0502040204020203" pitchFamily="34" charset="-34"/>
            </a:endParaRPr>
          </a:p>
          <a:p>
            <a:pPr marL="171450" lvl="1" indent="-171450" algn="just">
              <a:buFont typeface="Wingdings" panose="05000000000000000000" pitchFamily="2" charset="2"/>
              <a:buChar char="ü"/>
            </a:pPr>
            <a:r>
              <a:rPr lang="pt-BR" sz="1600" b="1" dirty="0">
                <a:solidFill>
                  <a:srgbClr val="002060"/>
                </a:solidFill>
                <a:latin typeface="+mj-lt"/>
                <a:cs typeface="Leelawadee"/>
              </a:rPr>
              <a:t>Por exemplo: dar shutdown na máquina virtual após a realização da prática/atividade.</a:t>
            </a:r>
            <a:endParaRPr lang="pt-BR" dirty="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1EEBC9F0-39CF-3EE6-40C3-EAA071E3567E}"/>
              </a:ext>
            </a:extLst>
          </p:cNvPr>
          <p:cNvSpPr/>
          <p:nvPr/>
        </p:nvSpPr>
        <p:spPr>
          <a:xfrm rot="16200000">
            <a:off x="1367907" y="3975937"/>
            <a:ext cx="412822" cy="127312"/>
          </a:xfrm>
          <a:prstGeom prst="rightArrow">
            <a:avLst/>
          </a:prstGeom>
          <a:solidFill>
            <a:srgbClr val="3A427F"/>
          </a:solidFill>
          <a:ln w="25400" cap="flat">
            <a:solidFill>
              <a:srgbClr val="39427E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1DCCB43C-18DC-FEEB-60B0-D7083BAFF26A}"/>
              </a:ext>
            </a:extLst>
          </p:cNvPr>
          <p:cNvSpPr/>
          <p:nvPr/>
        </p:nvSpPr>
        <p:spPr>
          <a:xfrm rot="19270086" flipV="1">
            <a:off x="3445522" y="3600696"/>
            <a:ext cx="1663666" cy="123202"/>
          </a:xfrm>
          <a:prstGeom prst="rightArrow">
            <a:avLst/>
          </a:prstGeom>
          <a:solidFill>
            <a:srgbClr val="3A427F"/>
          </a:solidFill>
          <a:ln w="25400" cap="flat">
            <a:solidFill>
              <a:srgbClr val="39427E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D447A4-8367-5B0C-5E82-4C4053CFB8AA}"/>
              </a:ext>
            </a:extLst>
          </p:cNvPr>
          <p:cNvSpPr/>
          <p:nvPr/>
        </p:nvSpPr>
        <p:spPr>
          <a:xfrm>
            <a:off x="5001367" y="2083241"/>
            <a:ext cx="938256" cy="136762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FB51DA-5436-6A69-8F58-D73EA5C2F006}"/>
              </a:ext>
            </a:extLst>
          </p:cNvPr>
          <p:cNvSpPr txBox="1"/>
          <p:nvPr/>
        </p:nvSpPr>
        <p:spPr>
          <a:xfrm>
            <a:off x="212940" y="942975"/>
            <a:ext cx="9161691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b="1" dirty="0">
                <a:solidFill>
                  <a:srgbClr val="16165D"/>
                </a:solidFill>
                <a:latin typeface="Calibri"/>
                <a:cs typeface="Calibri"/>
              </a:rPr>
              <a:t>Acesso com o login educacional (Teams), sem a necessidade do uso do cartão de crédito</a:t>
            </a:r>
          </a:p>
          <a:p>
            <a:pPr marL="342900" indent="-342900">
              <a:buFont typeface="Wingdings"/>
              <a:buChar char="ü"/>
            </a:pPr>
            <a:r>
              <a:rPr lang="pt-BR" b="1" dirty="0">
                <a:solidFill>
                  <a:srgbClr val="16165D"/>
                </a:solidFill>
              </a:rPr>
              <a:t>Créditos/horas de uso mais que suficientes para um ano de atividades práticas </a:t>
            </a:r>
            <a:r>
              <a:rPr lang="pt-BR" dirty="0">
                <a:solidFill>
                  <a:srgbClr val="16165D"/>
                </a:solidFill>
              </a:rPr>
              <a:t>(renovação dos créditos após 12 meses do primeiro acesso no ambiente)</a:t>
            </a:r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12ED713B-E5A3-CEFE-CF37-84FD47B71828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</p:spTree>
    <p:extLst>
      <p:ext uri="{BB962C8B-B14F-4D97-AF65-F5344CB8AC3E}">
        <p14:creationId xmlns:p14="http://schemas.microsoft.com/office/powerpoint/2010/main" val="40568936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4AE8575-F060-A4E4-216D-808D2F1B76D4}"/>
              </a:ext>
            </a:extLst>
          </p:cNvPr>
          <p:cNvSpPr txBox="1"/>
          <p:nvPr/>
        </p:nvSpPr>
        <p:spPr>
          <a:xfrm>
            <a:off x="388387" y="1225915"/>
            <a:ext cx="8635297" cy="413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lvl="0" indent="-285750" defTabSz="914400" eaLnBrk="1">
              <a:lnSpc>
                <a:spcPct val="90000"/>
              </a:lnSpc>
              <a:buFont typeface="Wingdings" panose="05000000000000000000" pitchFamily="2" charset="2"/>
              <a:buChar char="ü"/>
              <a:defRPr sz="1200">
                <a:solidFill>
                  <a:srgbClr val="A75EAB"/>
                </a:solidFill>
                <a:latin typeface="Calibri"/>
                <a:cs typeface="Calibri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pt-BR" sz="2000" b="1" dirty="0">
                <a:solidFill>
                  <a:srgbClr val="16165D"/>
                </a:solidFill>
              </a:rPr>
              <a:t>Os alunos também tem um programa (exclusivo para alunos) na qual recebem vouchers gratuitos para o exame de certificação </a:t>
            </a:r>
          </a:p>
          <a:p>
            <a:pPr>
              <a:spcAft>
                <a:spcPts val="600"/>
              </a:spcAft>
              <a:defRPr/>
            </a:pPr>
            <a:endParaRPr lang="pt-BR" sz="2000" b="1" dirty="0">
              <a:solidFill>
                <a:srgbClr val="16165D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b="1" dirty="0">
                <a:solidFill>
                  <a:srgbClr val="16165D"/>
                </a:solidFill>
              </a:rPr>
              <a:t>Dessa forma, com a oferta gratuita de Programas de Certificação para docentes e alunos, busca-se difundir em nossa comunidade acadêmica a articulação teoria-prática em ambientes em nuvem idênticos aos usados nas empresas</a:t>
            </a:r>
          </a:p>
          <a:p>
            <a:pPr>
              <a:spcAft>
                <a:spcPts val="600"/>
              </a:spcAft>
              <a:defRPr/>
            </a:pPr>
            <a:endParaRPr lang="pt-BR" sz="2000" b="1" dirty="0">
              <a:solidFill>
                <a:srgbClr val="16165D"/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pt-BR" sz="2000" b="1" dirty="0">
              <a:solidFill>
                <a:srgbClr val="16165D"/>
              </a:solidFill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2800" b="1" dirty="0">
                <a:solidFill>
                  <a:srgbClr val="16165D"/>
                </a:solidFill>
              </a:rPr>
              <a:t>Veja a seguir todos os benefícios de nossa parceria com a Microsoft aos alunos, incluindo a plataforma para Certificação Profissional dos alunos</a:t>
            </a: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ADF2B17-6C8E-7930-E240-D9C2A297EAEB}"/>
              </a:ext>
            </a:extLst>
          </p:cNvPr>
          <p:cNvSpPr txBox="1"/>
          <p:nvPr/>
        </p:nvSpPr>
        <p:spPr>
          <a:xfrm>
            <a:off x="387471" y="42028"/>
            <a:ext cx="6621938" cy="72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anchor="t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>
              <a:defRPr/>
            </a:pPr>
            <a:r>
              <a:rPr lang="pt-BR" sz="2200" dirty="0">
                <a:solidFill>
                  <a:schemeClr val="bg1"/>
                </a:solidFill>
                <a:latin typeface="Calibri"/>
                <a:cs typeface="Calibri"/>
              </a:rPr>
              <a:t>Alunos também são elegíveis a Certificações Profissionais Microsoft? </a:t>
            </a:r>
            <a:endParaRPr lang="pt-BR" sz="22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B86E3-BBB5-58CC-83AB-8A4C514CAD4F}"/>
              </a:ext>
            </a:extLst>
          </p:cNvPr>
          <p:cNvSpPr/>
          <p:nvPr/>
        </p:nvSpPr>
        <p:spPr>
          <a:xfrm>
            <a:off x="215210" y="86268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C024384-565D-30BB-DD24-9D0410746CD2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</p:spTree>
    <p:extLst>
      <p:ext uri="{BB962C8B-B14F-4D97-AF65-F5344CB8AC3E}">
        <p14:creationId xmlns:p14="http://schemas.microsoft.com/office/powerpoint/2010/main" val="35571613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965EA04-5DDB-8C42-84BD-9ADB45338ED3}"/>
              </a:ext>
            </a:extLst>
          </p:cNvPr>
          <p:cNvGrpSpPr/>
          <p:nvPr/>
        </p:nvGrpSpPr>
        <p:grpSpPr>
          <a:xfrm>
            <a:off x="4447297" y="780607"/>
            <a:ext cx="1126235" cy="2418923"/>
            <a:chOff x="9507095" y="1182315"/>
            <a:chExt cx="4361063" cy="9366676"/>
          </a:xfrm>
        </p:grpSpPr>
        <p:sp>
          <p:nvSpPr>
            <p:cNvPr id="35" name="Shape 61836">
              <a:extLst>
                <a:ext uri="{FF2B5EF4-FFF2-40B4-BE49-F238E27FC236}">
                  <a16:creationId xmlns:a16="http://schemas.microsoft.com/office/drawing/2014/main" id="{AAD1305B-1605-F942-9421-BA8CB1E92863}"/>
                </a:ext>
              </a:extLst>
            </p:cNvPr>
            <p:cNvSpPr/>
            <p:nvPr/>
          </p:nvSpPr>
          <p:spPr>
            <a:xfrm>
              <a:off x="9507095" y="1182315"/>
              <a:ext cx="4361063" cy="936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80" extrusionOk="0">
                  <a:moveTo>
                    <a:pt x="12774" y="8"/>
                  </a:moveTo>
                  <a:cubicBezTo>
                    <a:pt x="11686" y="-20"/>
                    <a:pt x="10482" y="6"/>
                    <a:pt x="10002" y="440"/>
                  </a:cubicBezTo>
                  <a:cubicBezTo>
                    <a:pt x="9875" y="555"/>
                    <a:pt x="9834" y="685"/>
                    <a:pt x="9820" y="814"/>
                  </a:cubicBezTo>
                  <a:cubicBezTo>
                    <a:pt x="9786" y="1142"/>
                    <a:pt x="9925" y="1466"/>
                    <a:pt x="10099" y="1785"/>
                  </a:cubicBezTo>
                  <a:cubicBezTo>
                    <a:pt x="10198" y="1966"/>
                    <a:pt x="10309" y="2146"/>
                    <a:pt x="10431" y="2325"/>
                  </a:cubicBezTo>
                  <a:lnTo>
                    <a:pt x="10632" y="2627"/>
                  </a:lnTo>
                  <a:cubicBezTo>
                    <a:pt x="10996" y="2704"/>
                    <a:pt x="11350" y="2791"/>
                    <a:pt x="11693" y="2887"/>
                  </a:cubicBezTo>
                  <a:cubicBezTo>
                    <a:pt x="12194" y="3027"/>
                    <a:pt x="12669" y="3186"/>
                    <a:pt x="13113" y="3362"/>
                  </a:cubicBezTo>
                  <a:cubicBezTo>
                    <a:pt x="13222" y="3291"/>
                    <a:pt x="13312" y="3214"/>
                    <a:pt x="13383" y="3133"/>
                  </a:cubicBezTo>
                  <a:cubicBezTo>
                    <a:pt x="13431" y="3079"/>
                    <a:pt x="13472" y="3021"/>
                    <a:pt x="13555" y="2977"/>
                  </a:cubicBezTo>
                  <a:cubicBezTo>
                    <a:pt x="13661" y="2921"/>
                    <a:pt x="13818" y="2893"/>
                    <a:pt x="13978" y="2896"/>
                  </a:cubicBezTo>
                  <a:cubicBezTo>
                    <a:pt x="14176" y="2899"/>
                    <a:pt x="14353" y="2948"/>
                    <a:pt x="14542" y="2975"/>
                  </a:cubicBezTo>
                  <a:cubicBezTo>
                    <a:pt x="14855" y="3020"/>
                    <a:pt x="15199" y="2974"/>
                    <a:pt x="15238" y="2843"/>
                  </a:cubicBezTo>
                  <a:cubicBezTo>
                    <a:pt x="15261" y="2764"/>
                    <a:pt x="15131" y="2697"/>
                    <a:pt x="15100" y="2620"/>
                  </a:cubicBezTo>
                  <a:cubicBezTo>
                    <a:pt x="15061" y="2523"/>
                    <a:pt x="15179" y="2432"/>
                    <a:pt x="15233" y="2337"/>
                  </a:cubicBezTo>
                  <a:cubicBezTo>
                    <a:pt x="15279" y="2254"/>
                    <a:pt x="15276" y="2167"/>
                    <a:pt x="15221" y="2085"/>
                  </a:cubicBezTo>
                  <a:cubicBezTo>
                    <a:pt x="15327" y="2053"/>
                    <a:pt x="15432" y="2020"/>
                    <a:pt x="15535" y="1988"/>
                  </a:cubicBezTo>
                  <a:cubicBezTo>
                    <a:pt x="15617" y="1962"/>
                    <a:pt x="15700" y="1933"/>
                    <a:pt x="15726" y="1889"/>
                  </a:cubicBezTo>
                  <a:cubicBezTo>
                    <a:pt x="15776" y="1802"/>
                    <a:pt x="15597" y="1736"/>
                    <a:pt x="15429" y="1682"/>
                  </a:cubicBezTo>
                  <a:cubicBezTo>
                    <a:pt x="15271" y="1631"/>
                    <a:pt x="15121" y="1572"/>
                    <a:pt x="15039" y="1491"/>
                  </a:cubicBezTo>
                  <a:cubicBezTo>
                    <a:pt x="14970" y="1423"/>
                    <a:pt x="14956" y="1347"/>
                    <a:pt x="14973" y="1272"/>
                  </a:cubicBezTo>
                  <a:cubicBezTo>
                    <a:pt x="14993" y="1183"/>
                    <a:pt x="15055" y="1094"/>
                    <a:pt x="15017" y="1007"/>
                  </a:cubicBezTo>
                  <a:cubicBezTo>
                    <a:pt x="14995" y="956"/>
                    <a:pt x="14942" y="910"/>
                    <a:pt x="14884" y="866"/>
                  </a:cubicBezTo>
                  <a:cubicBezTo>
                    <a:pt x="14827" y="823"/>
                    <a:pt x="14765" y="779"/>
                    <a:pt x="14752" y="728"/>
                  </a:cubicBezTo>
                  <a:cubicBezTo>
                    <a:pt x="14724" y="622"/>
                    <a:pt x="14902" y="537"/>
                    <a:pt x="15007" y="443"/>
                  </a:cubicBezTo>
                  <a:cubicBezTo>
                    <a:pt x="15111" y="351"/>
                    <a:pt x="15143" y="244"/>
                    <a:pt x="15099" y="142"/>
                  </a:cubicBezTo>
                  <a:cubicBezTo>
                    <a:pt x="14938" y="153"/>
                    <a:pt x="14775" y="154"/>
                    <a:pt x="14613" y="146"/>
                  </a:cubicBezTo>
                  <a:cubicBezTo>
                    <a:pt x="14299" y="130"/>
                    <a:pt x="13999" y="79"/>
                    <a:pt x="13689" y="50"/>
                  </a:cubicBezTo>
                  <a:cubicBezTo>
                    <a:pt x="13388" y="22"/>
                    <a:pt x="13080" y="15"/>
                    <a:pt x="12774" y="8"/>
                  </a:cubicBezTo>
                  <a:close/>
                  <a:moveTo>
                    <a:pt x="10306" y="2816"/>
                  </a:moveTo>
                  <a:cubicBezTo>
                    <a:pt x="10086" y="2894"/>
                    <a:pt x="9860" y="2969"/>
                    <a:pt x="9629" y="3041"/>
                  </a:cubicBezTo>
                  <a:cubicBezTo>
                    <a:pt x="9251" y="3158"/>
                    <a:pt x="8855" y="3267"/>
                    <a:pt x="8544" y="3421"/>
                  </a:cubicBezTo>
                  <a:cubicBezTo>
                    <a:pt x="8290" y="3548"/>
                    <a:pt x="8104" y="3699"/>
                    <a:pt x="7892" y="3841"/>
                  </a:cubicBezTo>
                  <a:cubicBezTo>
                    <a:pt x="7702" y="3967"/>
                    <a:pt x="7492" y="4086"/>
                    <a:pt x="7262" y="4197"/>
                  </a:cubicBezTo>
                  <a:lnTo>
                    <a:pt x="3250" y="6253"/>
                  </a:lnTo>
                  <a:cubicBezTo>
                    <a:pt x="2992" y="6385"/>
                    <a:pt x="2771" y="6532"/>
                    <a:pt x="2593" y="6690"/>
                  </a:cubicBezTo>
                  <a:cubicBezTo>
                    <a:pt x="2440" y="6827"/>
                    <a:pt x="2320" y="6971"/>
                    <a:pt x="2256" y="7122"/>
                  </a:cubicBezTo>
                  <a:cubicBezTo>
                    <a:pt x="2205" y="7245"/>
                    <a:pt x="2192" y="7370"/>
                    <a:pt x="2177" y="7495"/>
                  </a:cubicBezTo>
                  <a:cubicBezTo>
                    <a:pt x="2055" y="8554"/>
                    <a:pt x="1831" y="9609"/>
                    <a:pt x="1507" y="10658"/>
                  </a:cubicBezTo>
                  <a:lnTo>
                    <a:pt x="3620" y="10659"/>
                  </a:lnTo>
                  <a:lnTo>
                    <a:pt x="4540" y="7766"/>
                  </a:lnTo>
                  <a:cubicBezTo>
                    <a:pt x="4702" y="7619"/>
                    <a:pt x="4891" y="7478"/>
                    <a:pt x="5104" y="7345"/>
                  </a:cubicBezTo>
                  <a:cubicBezTo>
                    <a:pt x="5562" y="7058"/>
                    <a:pt x="6126" y="6813"/>
                    <a:pt x="6770" y="6619"/>
                  </a:cubicBezTo>
                  <a:cubicBezTo>
                    <a:pt x="6781" y="7405"/>
                    <a:pt x="6684" y="8190"/>
                    <a:pt x="6479" y="8969"/>
                  </a:cubicBezTo>
                  <a:cubicBezTo>
                    <a:pt x="6278" y="9736"/>
                    <a:pt x="5974" y="10496"/>
                    <a:pt x="5567" y="11245"/>
                  </a:cubicBezTo>
                  <a:lnTo>
                    <a:pt x="6209" y="11170"/>
                  </a:lnTo>
                  <a:cubicBezTo>
                    <a:pt x="4584" y="13978"/>
                    <a:pt x="2776" y="16764"/>
                    <a:pt x="791" y="19519"/>
                  </a:cubicBezTo>
                  <a:cubicBezTo>
                    <a:pt x="464" y="19973"/>
                    <a:pt x="130" y="20429"/>
                    <a:pt x="28" y="20906"/>
                  </a:cubicBezTo>
                  <a:cubicBezTo>
                    <a:pt x="5" y="21016"/>
                    <a:pt x="-6" y="21126"/>
                    <a:pt x="4" y="21237"/>
                  </a:cubicBezTo>
                  <a:cubicBezTo>
                    <a:pt x="13" y="21351"/>
                    <a:pt x="46" y="21466"/>
                    <a:pt x="100" y="21580"/>
                  </a:cubicBezTo>
                  <a:lnTo>
                    <a:pt x="1551" y="21572"/>
                  </a:lnTo>
                  <a:lnTo>
                    <a:pt x="1526" y="21305"/>
                  </a:lnTo>
                  <a:lnTo>
                    <a:pt x="2619" y="21573"/>
                  </a:lnTo>
                  <a:lnTo>
                    <a:pt x="5386" y="21566"/>
                  </a:lnTo>
                  <a:cubicBezTo>
                    <a:pt x="5399" y="21504"/>
                    <a:pt x="5380" y="21441"/>
                    <a:pt x="5331" y="21383"/>
                  </a:cubicBezTo>
                  <a:cubicBezTo>
                    <a:pt x="5196" y="21224"/>
                    <a:pt x="4926" y="21137"/>
                    <a:pt x="4593" y="21086"/>
                  </a:cubicBezTo>
                  <a:cubicBezTo>
                    <a:pt x="4250" y="21032"/>
                    <a:pt x="3851" y="21017"/>
                    <a:pt x="3537" y="20938"/>
                  </a:cubicBezTo>
                  <a:cubicBezTo>
                    <a:pt x="2727" y="20736"/>
                    <a:pt x="2679" y="20235"/>
                    <a:pt x="2965" y="19795"/>
                  </a:cubicBezTo>
                  <a:cubicBezTo>
                    <a:pt x="3146" y="19518"/>
                    <a:pt x="3411" y="19255"/>
                    <a:pt x="3673" y="18993"/>
                  </a:cubicBezTo>
                  <a:cubicBezTo>
                    <a:pt x="4131" y="18534"/>
                    <a:pt x="4580" y="18073"/>
                    <a:pt x="5054" y="17617"/>
                  </a:cubicBezTo>
                  <a:cubicBezTo>
                    <a:pt x="5718" y="16978"/>
                    <a:pt x="6432" y="16350"/>
                    <a:pt x="7193" y="15735"/>
                  </a:cubicBezTo>
                  <a:cubicBezTo>
                    <a:pt x="7387" y="15577"/>
                    <a:pt x="7584" y="15421"/>
                    <a:pt x="7762" y="15259"/>
                  </a:cubicBezTo>
                  <a:cubicBezTo>
                    <a:pt x="8362" y="14711"/>
                    <a:pt x="8721" y="14117"/>
                    <a:pt x="9174" y="13540"/>
                  </a:cubicBezTo>
                  <a:cubicBezTo>
                    <a:pt x="9659" y="12919"/>
                    <a:pt x="10253" y="12319"/>
                    <a:pt x="10949" y="11743"/>
                  </a:cubicBezTo>
                  <a:cubicBezTo>
                    <a:pt x="11717" y="12021"/>
                    <a:pt x="12456" y="12315"/>
                    <a:pt x="13166" y="12624"/>
                  </a:cubicBezTo>
                  <a:cubicBezTo>
                    <a:pt x="13607" y="12817"/>
                    <a:pt x="14037" y="13015"/>
                    <a:pt x="14455" y="13218"/>
                  </a:cubicBezTo>
                  <a:cubicBezTo>
                    <a:pt x="13758" y="14190"/>
                    <a:pt x="13118" y="15171"/>
                    <a:pt x="12533" y="16159"/>
                  </a:cubicBezTo>
                  <a:cubicBezTo>
                    <a:pt x="12263" y="16615"/>
                    <a:pt x="12005" y="17074"/>
                    <a:pt x="11627" y="17513"/>
                  </a:cubicBezTo>
                  <a:cubicBezTo>
                    <a:pt x="11557" y="17594"/>
                    <a:pt x="11483" y="17675"/>
                    <a:pt x="11429" y="17758"/>
                  </a:cubicBezTo>
                  <a:cubicBezTo>
                    <a:pt x="11355" y="17873"/>
                    <a:pt x="11319" y="17993"/>
                    <a:pt x="11294" y="18112"/>
                  </a:cubicBezTo>
                  <a:cubicBezTo>
                    <a:pt x="11243" y="18347"/>
                    <a:pt x="11229" y="18584"/>
                    <a:pt x="11252" y="18820"/>
                  </a:cubicBezTo>
                  <a:lnTo>
                    <a:pt x="12793" y="18818"/>
                  </a:lnTo>
                  <a:lnTo>
                    <a:pt x="12854" y="18612"/>
                  </a:lnTo>
                  <a:lnTo>
                    <a:pt x="13932" y="18812"/>
                  </a:lnTo>
                  <a:lnTo>
                    <a:pt x="16620" y="18813"/>
                  </a:lnTo>
                  <a:cubicBezTo>
                    <a:pt x="16687" y="18718"/>
                    <a:pt x="16652" y="18613"/>
                    <a:pt x="16527" y="18532"/>
                  </a:cubicBezTo>
                  <a:cubicBezTo>
                    <a:pt x="16333" y="18408"/>
                    <a:pt x="15990" y="18370"/>
                    <a:pt x="15667" y="18332"/>
                  </a:cubicBezTo>
                  <a:cubicBezTo>
                    <a:pt x="15221" y="18280"/>
                    <a:pt x="14775" y="18213"/>
                    <a:pt x="14412" y="18080"/>
                  </a:cubicBezTo>
                  <a:cubicBezTo>
                    <a:pt x="14305" y="18041"/>
                    <a:pt x="14207" y="17996"/>
                    <a:pt x="14121" y="17947"/>
                  </a:cubicBezTo>
                  <a:cubicBezTo>
                    <a:pt x="14058" y="17911"/>
                    <a:pt x="14002" y="17873"/>
                    <a:pt x="13964" y="17831"/>
                  </a:cubicBezTo>
                  <a:cubicBezTo>
                    <a:pt x="13838" y="17686"/>
                    <a:pt x="13933" y="17542"/>
                    <a:pt x="14042" y="17399"/>
                  </a:cubicBezTo>
                  <a:cubicBezTo>
                    <a:pt x="14162" y="17241"/>
                    <a:pt x="14291" y="17071"/>
                    <a:pt x="14427" y="16910"/>
                  </a:cubicBezTo>
                  <a:cubicBezTo>
                    <a:pt x="15402" y="15757"/>
                    <a:pt x="16469" y="14622"/>
                    <a:pt x="17691" y="13522"/>
                  </a:cubicBezTo>
                  <a:cubicBezTo>
                    <a:pt x="17776" y="13445"/>
                    <a:pt x="17862" y="13369"/>
                    <a:pt x="17932" y="13289"/>
                  </a:cubicBezTo>
                  <a:cubicBezTo>
                    <a:pt x="18047" y="13159"/>
                    <a:pt x="18118" y="13017"/>
                    <a:pt x="18034" y="12881"/>
                  </a:cubicBezTo>
                  <a:cubicBezTo>
                    <a:pt x="17993" y="12815"/>
                    <a:pt x="17915" y="12755"/>
                    <a:pt x="17845" y="12694"/>
                  </a:cubicBezTo>
                  <a:cubicBezTo>
                    <a:pt x="17778" y="12635"/>
                    <a:pt x="17717" y="12575"/>
                    <a:pt x="17654" y="12515"/>
                  </a:cubicBezTo>
                  <a:cubicBezTo>
                    <a:pt x="17558" y="12426"/>
                    <a:pt x="17455" y="12337"/>
                    <a:pt x="17349" y="12250"/>
                  </a:cubicBezTo>
                  <a:cubicBezTo>
                    <a:pt x="16383" y="11454"/>
                    <a:pt x="15167" y="10729"/>
                    <a:pt x="13741" y="10100"/>
                  </a:cubicBezTo>
                  <a:lnTo>
                    <a:pt x="14133" y="10054"/>
                  </a:lnTo>
                  <a:cubicBezTo>
                    <a:pt x="13661" y="9893"/>
                    <a:pt x="13297" y="9673"/>
                    <a:pt x="13082" y="9420"/>
                  </a:cubicBezTo>
                  <a:cubicBezTo>
                    <a:pt x="12978" y="9297"/>
                    <a:pt x="12911" y="9167"/>
                    <a:pt x="12870" y="9035"/>
                  </a:cubicBezTo>
                  <a:cubicBezTo>
                    <a:pt x="12789" y="8773"/>
                    <a:pt x="12811" y="8505"/>
                    <a:pt x="12937" y="8246"/>
                  </a:cubicBezTo>
                  <a:lnTo>
                    <a:pt x="18413" y="9669"/>
                  </a:lnTo>
                  <a:lnTo>
                    <a:pt x="19266" y="8735"/>
                  </a:lnTo>
                  <a:cubicBezTo>
                    <a:pt x="17866" y="8415"/>
                    <a:pt x="16542" y="8027"/>
                    <a:pt x="15318" y="7577"/>
                  </a:cubicBezTo>
                  <a:cubicBezTo>
                    <a:pt x="15159" y="7519"/>
                    <a:pt x="15001" y="7459"/>
                    <a:pt x="14863" y="7390"/>
                  </a:cubicBezTo>
                  <a:cubicBezTo>
                    <a:pt x="14558" y="7238"/>
                    <a:pt x="14361" y="7050"/>
                    <a:pt x="14196" y="6857"/>
                  </a:cubicBezTo>
                  <a:cubicBezTo>
                    <a:pt x="14023" y="6656"/>
                    <a:pt x="13884" y="6449"/>
                    <a:pt x="13779" y="6237"/>
                  </a:cubicBezTo>
                  <a:lnTo>
                    <a:pt x="13205" y="5040"/>
                  </a:lnTo>
                  <a:cubicBezTo>
                    <a:pt x="13129" y="4501"/>
                    <a:pt x="13000" y="3968"/>
                    <a:pt x="12370" y="3520"/>
                  </a:cubicBezTo>
                  <a:cubicBezTo>
                    <a:pt x="11889" y="3178"/>
                    <a:pt x="11156" y="2927"/>
                    <a:pt x="10306" y="2816"/>
                  </a:cubicBezTo>
                  <a:close/>
                  <a:moveTo>
                    <a:pt x="19481" y="8805"/>
                  </a:moveTo>
                  <a:lnTo>
                    <a:pt x="18638" y="9711"/>
                  </a:lnTo>
                  <a:cubicBezTo>
                    <a:pt x="18922" y="9804"/>
                    <a:pt x="19211" y="9890"/>
                    <a:pt x="19503" y="9967"/>
                  </a:cubicBezTo>
                  <a:cubicBezTo>
                    <a:pt x="19817" y="10051"/>
                    <a:pt x="20164" y="10132"/>
                    <a:pt x="20539" y="10105"/>
                  </a:cubicBezTo>
                  <a:cubicBezTo>
                    <a:pt x="20727" y="10092"/>
                    <a:pt x="20899" y="10051"/>
                    <a:pt x="21045" y="9995"/>
                  </a:cubicBezTo>
                  <a:cubicBezTo>
                    <a:pt x="21340" y="9880"/>
                    <a:pt x="21505" y="9712"/>
                    <a:pt x="21574" y="9536"/>
                  </a:cubicBezTo>
                  <a:cubicBezTo>
                    <a:pt x="21585" y="9508"/>
                    <a:pt x="21594" y="9479"/>
                    <a:pt x="21587" y="9451"/>
                  </a:cubicBezTo>
                  <a:cubicBezTo>
                    <a:pt x="21575" y="9406"/>
                    <a:pt x="21527" y="9366"/>
                    <a:pt x="21465" y="9332"/>
                  </a:cubicBezTo>
                  <a:cubicBezTo>
                    <a:pt x="21360" y="9275"/>
                    <a:pt x="21220" y="9235"/>
                    <a:pt x="21063" y="9217"/>
                  </a:cubicBezTo>
                  <a:cubicBezTo>
                    <a:pt x="21100" y="9155"/>
                    <a:pt x="21074" y="9089"/>
                    <a:pt x="20992" y="9037"/>
                  </a:cubicBezTo>
                  <a:cubicBezTo>
                    <a:pt x="20890" y="8973"/>
                    <a:pt x="20722" y="8943"/>
                    <a:pt x="20564" y="8912"/>
                  </a:cubicBezTo>
                  <a:cubicBezTo>
                    <a:pt x="20456" y="8891"/>
                    <a:pt x="20349" y="8868"/>
                    <a:pt x="20238" y="8849"/>
                  </a:cubicBezTo>
                  <a:cubicBezTo>
                    <a:pt x="19995" y="8810"/>
                    <a:pt x="19737" y="8795"/>
                    <a:pt x="19481" y="8805"/>
                  </a:cubicBezTo>
                  <a:close/>
                  <a:moveTo>
                    <a:pt x="1504" y="10802"/>
                  </a:moveTo>
                  <a:cubicBezTo>
                    <a:pt x="1475" y="10975"/>
                    <a:pt x="1435" y="11143"/>
                    <a:pt x="1387" y="11309"/>
                  </a:cubicBezTo>
                  <a:cubicBezTo>
                    <a:pt x="1339" y="11473"/>
                    <a:pt x="1279" y="11650"/>
                    <a:pt x="1468" y="11799"/>
                  </a:cubicBezTo>
                  <a:cubicBezTo>
                    <a:pt x="1743" y="12015"/>
                    <a:pt x="2319" y="12037"/>
                    <a:pt x="2875" y="12061"/>
                  </a:cubicBezTo>
                  <a:cubicBezTo>
                    <a:pt x="2969" y="12065"/>
                    <a:pt x="3065" y="12070"/>
                    <a:pt x="3157" y="12060"/>
                  </a:cubicBezTo>
                  <a:cubicBezTo>
                    <a:pt x="3352" y="12041"/>
                    <a:pt x="3493" y="11968"/>
                    <a:pt x="3573" y="11882"/>
                  </a:cubicBezTo>
                  <a:cubicBezTo>
                    <a:pt x="3650" y="11798"/>
                    <a:pt x="3669" y="11704"/>
                    <a:pt x="3626" y="11615"/>
                  </a:cubicBezTo>
                  <a:cubicBezTo>
                    <a:pt x="3831" y="11585"/>
                    <a:pt x="3980" y="11502"/>
                    <a:pt x="4004" y="11403"/>
                  </a:cubicBezTo>
                  <a:cubicBezTo>
                    <a:pt x="4030" y="11299"/>
                    <a:pt x="3920" y="11205"/>
                    <a:pt x="3841" y="11112"/>
                  </a:cubicBezTo>
                  <a:cubicBezTo>
                    <a:pt x="3759" y="11016"/>
                    <a:pt x="3705" y="10913"/>
                    <a:pt x="3681" y="10807"/>
                  </a:cubicBezTo>
                  <a:lnTo>
                    <a:pt x="1504" y="108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9501" tIns="29501" rIns="29501" bIns="29501" numCol="1" anchor="ctr">
              <a:noAutofit/>
            </a:bodyPr>
            <a:lstStyle/>
            <a:p>
              <a:endParaRPr sz="2091">
                <a:latin typeface="Lato Light" panose="020F0502020204030203" pitchFamily="34" charset="0"/>
              </a:endParaRPr>
            </a:p>
          </p:txBody>
        </p:sp>
        <p:sp>
          <p:nvSpPr>
            <p:cNvPr id="36" name="Shape 61837">
              <a:extLst>
                <a:ext uri="{FF2B5EF4-FFF2-40B4-BE49-F238E27FC236}">
                  <a16:creationId xmlns:a16="http://schemas.microsoft.com/office/drawing/2014/main" id="{B9B00AE4-8B2D-5D4A-BD54-50D4C90A834B}"/>
                </a:ext>
              </a:extLst>
            </p:cNvPr>
            <p:cNvSpPr/>
            <p:nvPr/>
          </p:nvSpPr>
          <p:spPr>
            <a:xfrm rot="21563249">
              <a:off x="11726810" y="2669782"/>
              <a:ext cx="656209" cy="180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extrusionOk="0">
                  <a:moveTo>
                    <a:pt x="12361" y="584"/>
                  </a:moveTo>
                  <a:lnTo>
                    <a:pt x="16034" y="2857"/>
                  </a:lnTo>
                  <a:cubicBezTo>
                    <a:pt x="17374" y="5894"/>
                    <a:pt x="16446" y="9009"/>
                    <a:pt x="13349" y="11865"/>
                  </a:cubicBezTo>
                  <a:cubicBezTo>
                    <a:pt x="10619" y="14382"/>
                    <a:pt x="6286" y="16617"/>
                    <a:pt x="720" y="18378"/>
                  </a:cubicBezTo>
                  <a:lnTo>
                    <a:pt x="0" y="21191"/>
                  </a:lnTo>
                  <a:lnTo>
                    <a:pt x="8154" y="21600"/>
                  </a:lnTo>
                  <a:cubicBezTo>
                    <a:pt x="11039" y="20156"/>
                    <a:pt x="13528" y="18608"/>
                    <a:pt x="15584" y="16981"/>
                  </a:cubicBezTo>
                  <a:cubicBezTo>
                    <a:pt x="18282" y="14844"/>
                    <a:pt x="20219" y="12579"/>
                    <a:pt x="20885" y="10232"/>
                  </a:cubicBezTo>
                  <a:cubicBezTo>
                    <a:pt x="21600" y="7709"/>
                    <a:pt x="20827" y="5155"/>
                    <a:pt x="18605" y="2748"/>
                  </a:cubicBezTo>
                  <a:lnTo>
                    <a:pt x="17671" y="0"/>
                  </a:lnTo>
                  <a:lnTo>
                    <a:pt x="16463" y="954"/>
                  </a:lnTo>
                  <a:lnTo>
                    <a:pt x="12361" y="58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9501" tIns="29501" rIns="29501" bIns="29501" numCol="1" anchor="ctr">
              <a:noAutofit/>
            </a:bodyPr>
            <a:lstStyle/>
            <a:p>
              <a:endParaRPr sz="2091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Shape 61839">
            <a:extLst>
              <a:ext uri="{FF2B5EF4-FFF2-40B4-BE49-F238E27FC236}">
                <a16:creationId xmlns:a16="http://schemas.microsoft.com/office/drawing/2014/main" id="{D8094C55-8D34-2547-982C-844512842A6C}"/>
              </a:ext>
            </a:extLst>
          </p:cNvPr>
          <p:cNvSpPr/>
          <p:nvPr/>
        </p:nvSpPr>
        <p:spPr>
          <a:xfrm>
            <a:off x="2390898" y="3652885"/>
            <a:ext cx="1321647" cy="153593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091">
              <a:latin typeface="Lato Light" panose="020F0502020204030203" pitchFamily="34" charset="0"/>
            </a:endParaRPr>
          </a:p>
        </p:txBody>
      </p:sp>
      <p:sp>
        <p:nvSpPr>
          <p:cNvPr id="27" name="Shape 61844">
            <a:extLst>
              <a:ext uri="{FF2B5EF4-FFF2-40B4-BE49-F238E27FC236}">
                <a16:creationId xmlns:a16="http://schemas.microsoft.com/office/drawing/2014/main" id="{9430BC54-AAA1-9C49-BDBD-FC94D003A8EC}"/>
              </a:ext>
            </a:extLst>
          </p:cNvPr>
          <p:cNvSpPr/>
          <p:nvPr/>
        </p:nvSpPr>
        <p:spPr>
          <a:xfrm>
            <a:off x="1069251" y="3975252"/>
            <a:ext cx="1321647" cy="12135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091">
              <a:latin typeface="Lato Light" panose="020F0502020204030203" pitchFamily="34" charset="0"/>
            </a:endParaRPr>
          </a:p>
        </p:txBody>
      </p:sp>
      <p:sp>
        <p:nvSpPr>
          <p:cNvPr id="23" name="Shape 61849">
            <a:extLst>
              <a:ext uri="{FF2B5EF4-FFF2-40B4-BE49-F238E27FC236}">
                <a16:creationId xmlns:a16="http://schemas.microsoft.com/office/drawing/2014/main" id="{53D2F372-D386-FF4A-A685-3CB77459B28E}"/>
              </a:ext>
            </a:extLst>
          </p:cNvPr>
          <p:cNvSpPr/>
          <p:nvPr/>
        </p:nvSpPr>
        <p:spPr>
          <a:xfrm>
            <a:off x="3713337" y="3302024"/>
            <a:ext cx="1321647" cy="188679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091">
              <a:latin typeface="Lato Light" panose="020F0502020204030203" pitchFamily="34" charset="0"/>
            </a:endParaRPr>
          </a:p>
        </p:txBody>
      </p:sp>
      <p:sp>
        <p:nvSpPr>
          <p:cNvPr id="19" name="Shape 61854">
            <a:extLst>
              <a:ext uri="{FF2B5EF4-FFF2-40B4-BE49-F238E27FC236}">
                <a16:creationId xmlns:a16="http://schemas.microsoft.com/office/drawing/2014/main" id="{E53EDB75-F800-F043-B735-FEE962511F03}"/>
              </a:ext>
            </a:extLst>
          </p:cNvPr>
          <p:cNvSpPr/>
          <p:nvPr/>
        </p:nvSpPr>
        <p:spPr>
          <a:xfrm>
            <a:off x="5034191" y="2886765"/>
            <a:ext cx="1321647" cy="230205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091">
              <a:latin typeface="Lato Light" panose="020F0502020204030203" pitchFamily="34" charset="0"/>
            </a:endParaRPr>
          </a:p>
        </p:txBody>
      </p:sp>
      <p:sp>
        <p:nvSpPr>
          <p:cNvPr id="15" name="Shape 61859">
            <a:extLst>
              <a:ext uri="{FF2B5EF4-FFF2-40B4-BE49-F238E27FC236}">
                <a16:creationId xmlns:a16="http://schemas.microsoft.com/office/drawing/2014/main" id="{A2BEF631-D53B-FC40-9E5E-C9C592BA9C35}"/>
              </a:ext>
            </a:extLst>
          </p:cNvPr>
          <p:cNvSpPr/>
          <p:nvPr/>
        </p:nvSpPr>
        <p:spPr>
          <a:xfrm>
            <a:off x="6355045" y="2377367"/>
            <a:ext cx="1321647" cy="281145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091">
              <a:latin typeface="Lato Light" panose="020F0502020204030203" pitchFamily="34" charset="0"/>
            </a:endParaRPr>
          </a:p>
        </p:txBody>
      </p:sp>
      <p:sp>
        <p:nvSpPr>
          <p:cNvPr id="38" name="Shape 61859">
            <a:extLst>
              <a:ext uri="{FF2B5EF4-FFF2-40B4-BE49-F238E27FC236}">
                <a16:creationId xmlns:a16="http://schemas.microsoft.com/office/drawing/2014/main" id="{3BF68E73-B4A4-4C43-9D6F-594890B11D7B}"/>
              </a:ext>
            </a:extLst>
          </p:cNvPr>
          <p:cNvSpPr/>
          <p:nvPr/>
        </p:nvSpPr>
        <p:spPr>
          <a:xfrm>
            <a:off x="7675899" y="1961866"/>
            <a:ext cx="1321647" cy="3722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091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C37010-2763-5D4D-BBCD-B9AE3E00730B}"/>
              </a:ext>
            </a:extLst>
          </p:cNvPr>
          <p:cNvSpPr txBox="1"/>
          <p:nvPr/>
        </p:nvSpPr>
        <p:spPr>
          <a:xfrm>
            <a:off x="3806885" y="3243103"/>
            <a:ext cx="1133759" cy="70211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321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Dev Tools For Teaching</a:t>
            </a:r>
            <a:endParaRPr lang="en-US" sz="1321" b="1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8E42F16-346E-EC40-8863-A2AB5A0B0E62}"/>
              </a:ext>
            </a:extLst>
          </p:cNvPr>
          <p:cNvSpPr txBox="1">
            <a:spLocks/>
          </p:cNvSpPr>
          <p:nvPr/>
        </p:nvSpPr>
        <p:spPr>
          <a:xfrm>
            <a:off x="3806885" y="3864911"/>
            <a:ext cx="1134552" cy="1253335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39"/>
              </a:lnSpc>
            </a:pPr>
            <a:r>
              <a:rPr lang="pt-BR" sz="826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Desenvolva seus trabalhos utilizando as ambientes de desenvolvimento e ferramentas Microsoft, obtenha as licenças, incluindo Windows Server, Visual Studio,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BE71FE-2D6F-1547-861A-C7D130FD928D}"/>
              </a:ext>
            </a:extLst>
          </p:cNvPr>
          <p:cNvSpPr txBox="1"/>
          <p:nvPr/>
        </p:nvSpPr>
        <p:spPr>
          <a:xfrm>
            <a:off x="5127739" y="2894472"/>
            <a:ext cx="1133759" cy="4988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321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For Students</a:t>
            </a:r>
            <a:endParaRPr lang="en-US" sz="1321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88080DC-6698-2D43-859D-75CCD84FE7A7}"/>
              </a:ext>
            </a:extLst>
          </p:cNvPr>
          <p:cNvSpPr txBox="1">
            <a:spLocks/>
          </p:cNvSpPr>
          <p:nvPr/>
        </p:nvSpPr>
        <p:spPr>
          <a:xfrm>
            <a:off x="5127739" y="3308030"/>
            <a:ext cx="1134552" cy="1715000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39"/>
              </a:lnSpc>
            </a:pPr>
            <a:r>
              <a:rPr lang="pt-BR" sz="826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Crie máquinas virtuais, Implemente e implante softwares e infraestruturas em nuvem, empregue recursos de IA e Big Data, e crie um portfolio de projetos que será seu cartão de embarque para o mercado de trabalho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4C4404-4CA4-1144-8C16-905AE27B7D01}"/>
              </a:ext>
            </a:extLst>
          </p:cNvPr>
          <p:cNvSpPr txBox="1"/>
          <p:nvPr/>
        </p:nvSpPr>
        <p:spPr>
          <a:xfrm>
            <a:off x="6414775" y="2356759"/>
            <a:ext cx="1227306" cy="4480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156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Certificações</a:t>
            </a:r>
            <a:r>
              <a:rPr lang="en-US" sz="1156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156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Professionais</a:t>
            </a:r>
            <a:endParaRPr lang="en-US" sz="1156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E9204F-69BA-EF4C-88F1-89C3B098C4AC}"/>
              </a:ext>
            </a:extLst>
          </p:cNvPr>
          <p:cNvSpPr txBox="1">
            <a:spLocks/>
          </p:cNvSpPr>
          <p:nvPr/>
        </p:nvSpPr>
        <p:spPr>
          <a:xfrm>
            <a:off x="6448592" y="2797586"/>
            <a:ext cx="1134552" cy="2176665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39"/>
              </a:lnSpc>
            </a:pPr>
            <a:r>
              <a:rPr lang="pt-BR" sz="826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Através da plataforma </a:t>
            </a:r>
            <a:r>
              <a:rPr lang="pt-BR" sz="826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CloudReady</a:t>
            </a:r>
            <a:r>
              <a:rPr lang="pt-BR" sz="826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nossos </a:t>
            </a:r>
            <a:r>
              <a:rPr lang="pt-BR" sz="826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alunos</a:t>
            </a:r>
            <a:r>
              <a:rPr lang="pt-BR" sz="826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podem completar trilhas de estudo, realizar exames de prática e receber vouchers gratuitos para realização de diversos exames para Certificações Profissionais Microsoft, incluindo Azure e Inteligência artificial, entre outras.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437D8A-33CF-1B4B-9BCE-DEC8F9F7D71E}"/>
              </a:ext>
            </a:extLst>
          </p:cNvPr>
          <p:cNvSpPr txBox="1"/>
          <p:nvPr/>
        </p:nvSpPr>
        <p:spPr>
          <a:xfrm>
            <a:off x="7732259" y="1987546"/>
            <a:ext cx="1477705" cy="4480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156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Empregabili-dade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EC612CE-EB64-9744-AA88-8AF9F25E2EFD}"/>
              </a:ext>
            </a:extLst>
          </p:cNvPr>
          <p:cNvSpPr txBox="1">
            <a:spLocks/>
          </p:cNvSpPr>
          <p:nvPr/>
        </p:nvSpPr>
        <p:spPr>
          <a:xfrm>
            <a:off x="7769446" y="2479323"/>
            <a:ext cx="1134552" cy="1715000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39"/>
              </a:lnSpc>
            </a:pPr>
            <a:r>
              <a:rPr lang="en-US" sz="826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 unir um portfolio de projetos, desenvolvido durante a graduação, à Certificações Profissionais, os alunos  chegam ao mercado de trabalho com habilidades e competências alinhadas ao mercado de trabalho,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7CD805-9A39-4146-B236-99B261369505}"/>
              </a:ext>
            </a:extLst>
          </p:cNvPr>
          <p:cNvSpPr txBox="1"/>
          <p:nvPr/>
        </p:nvSpPr>
        <p:spPr>
          <a:xfrm>
            <a:off x="2483653" y="3663748"/>
            <a:ext cx="1133759" cy="4988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321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Office 365 + Teams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A4A9ACE-79B1-8341-B75D-965DB8AAF52E}"/>
              </a:ext>
            </a:extLst>
          </p:cNvPr>
          <p:cNvSpPr txBox="1">
            <a:spLocks/>
          </p:cNvSpPr>
          <p:nvPr/>
        </p:nvSpPr>
        <p:spPr>
          <a:xfrm>
            <a:off x="2483652" y="4128646"/>
            <a:ext cx="1134552" cy="791670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39"/>
              </a:lnSpc>
            </a:pPr>
            <a:r>
              <a:rPr lang="pt-BR" sz="826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Melhore os resultados de aprendizagem com recursos gratuitos como word, excel, outlook e Teams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749E9-55C2-8746-BE8D-B09A73377226}"/>
              </a:ext>
            </a:extLst>
          </p:cNvPr>
          <p:cNvSpPr txBox="1"/>
          <p:nvPr/>
        </p:nvSpPr>
        <p:spPr>
          <a:xfrm>
            <a:off x="1162402" y="3966934"/>
            <a:ext cx="1133759" cy="2955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321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Onedrive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8659D94-CDBE-3649-B5AE-20EDDEB890E4}"/>
              </a:ext>
            </a:extLst>
          </p:cNvPr>
          <p:cNvSpPr txBox="1">
            <a:spLocks/>
          </p:cNvSpPr>
          <p:nvPr/>
        </p:nvSpPr>
        <p:spPr>
          <a:xfrm>
            <a:off x="1162402" y="4311018"/>
            <a:ext cx="1134552" cy="791670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39"/>
              </a:lnSpc>
            </a:pPr>
            <a:r>
              <a:rPr lang="pt-BR" sz="826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Armazene gratuitamente  na nuvem 1TB com seus documentos e trabalhos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7969356-F18E-AFCD-9D21-3D9BDBDC0020}"/>
              </a:ext>
            </a:extLst>
          </p:cNvPr>
          <p:cNvSpPr/>
          <p:nvPr/>
        </p:nvSpPr>
        <p:spPr>
          <a:xfrm>
            <a:off x="8973249" y="293073"/>
            <a:ext cx="676323" cy="281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39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6B8C397B-B99F-C509-7A64-422B13E804F4}"/>
              </a:ext>
            </a:extLst>
          </p:cNvPr>
          <p:cNvSpPr txBox="1"/>
          <p:nvPr/>
        </p:nvSpPr>
        <p:spPr>
          <a:xfrm>
            <a:off x="705" y="26395"/>
            <a:ext cx="10069690" cy="123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5052"/>
            <a:r>
              <a:rPr lang="en-US" sz="2478" b="1" dirty="0">
                <a:solidFill>
                  <a:srgbClr val="1C2835"/>
                </a:solidFill>
                <a:latin typeface="Poppins" pitchFamily="2" charset="77"/>
                <a:cs typeface="Poppins" pitchFamily="2" charset="77"/>
              </a:rPr>
              <a:t>Ferramentas Microsoft: </a:t>
            </a:r>
            <a:r>
              <a:rPr lang="pt-BR" sz="2478" b="1" dirty="0">
                <a:solidFill>
                  <a:srgbClr val="1C2835"/>
                </a:solidFill>
                <a:latin typeface="Poppins" pitchFamily="2" charset="77"/>
                <a:cs typeface="Poppins" pitchFamily="2" charset="77"/>
              </a:rPr>
              <a:t> Ambiente profissional para aprendizado real</a:t>
            </a:r>
            <a:endParaRPr lang="en-US" sz="2478" b="1" dirty="0">
              <a:solidFill>
                <a:srgbClr val="1C2835"/>
              </a:solidFill>
              <a:latin typeface="Poppins" pitchFamily="2" charset="77"/>
              <a:cs typeface="Poppins" pitchFamily="2" charset="77"/>
            </a:endParaRPr>
          </a:p>
          <a:p>
            <a:pPr algn="ctr" defTabSz="755052"/>
            <a:endParaRPr lang="en-US" sz="2478" b="1" dirty="0">
              <a:solidFill>
                <a:srgbClr val="1C2835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D24034A2-8740-FB40-538D-6EAE81D8F294}"/>
              </a:ext>
            </a:extLst>
          </p:cNvPr>
          <p:cNvSpPr/>
          <p:nvPr/>
        </p:nvSpPr>
        <p:spPr>
          <a:xfrm>
            <a:off x="1069252" y="5186000"/>
            <a:ext cx="6607024" cy="498076"/>
          </a:xfrm>
          <a:prstGeom prst="rect">
            <a:avLst/>
          </a:prstGeom>
          <a:solidFill>
            <a:schemeClr val="accent3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Login com </a:t>
            </a:r>
            <a:r>
              <a:rPr lang="en-US" sz="1150" b="1" dirty="0" err="1">
                <a:solidFill>
                  <a:schemeClr val="bg1"/>
                </a:solidFill>
                <a:latin typeface="Poppins"/>
                <a:cs typeface="Poppins"/>
              </a:rPr>
              <a:t>mesmo</a:t>
            </a:r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150" b="1" dirty="0" err="1">
                <a:solidFill>
                  <a:schemeClr val="bg1"/>
                </a:solidFill>
                <a:latin typeface="Poppins"/>
                <a:cs typeface="Poppins"/>
              </a:rPr>
              <a:t>usuário</a:t>
            </a:r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 e </a:t>
            </a:r>
            <a:r>
              <a:rPr lang="en-US" sz="1150" b="1" dirty="0" err="1">
                <a:solidFill>
                  <a:schemeClr val="bg1"/>
                </a:solidFill>
                <a:latin typeface="Poppins"/>
                <a:cs typeface="Poppins"/>
              </a:rPr>
              <a:t>senha</a:t>
            </a:r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 que o </a:t>
            </a:r>
            <a:r>
              <a:rPr lang="en-US" sz="1150" b="1" dirty="0" err="1">
                <a:solidFill>
                  <a:schemeClr val="bg1"/>
                </a:solidFill>
                <a:latin typeface="Poppins"/>
                <a:cs typeface="Poppins"/>
              </a:rPr>
              <a:t>aluno</a:t>
            </a:r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150" b="1" dirty="0" err="1">
                <a:solidFill>
                  <a:schemeClr val="bg1"/>
                </a:solidFill>
                <a:latin typeface="Poppins"/>
                <a:cs typeface="Poppins"/>
              </a:rPr>
              <a:t>usa</a:t>
            </a:r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 para </a:t>
            </a:r>
            <a:r>
              <a:rPr lang="en-US" sz="1150" b="1" dirty="0" err="1">
                <a:solidFill>
                  <a:schemeClr val="bg1"/>
                </a:solidFill>
                <a:latin typeface="Poppins"/>
                <a:cs typeface="Poppins"/>
              </a:rPr>
              <a:t>acessar</a:t>
            </a:r>
            <a:r>
              <a:rPr lang="en-US" sz="1150" b="1" dirty="0">
                <a:solidFill>
                  <a:schemeClr val="bg1"/>
                </a:solidFill>
                <a:latin typeface="Poppins"/>
                <a:cs typeface="Poppins"/>
              </a:rPr>
              <a:t> o Teams</a:t>
            </a:r>
            <a:endParaRPr lang="en-US" sz="1150" dirty="0">
              <a:solidFill>
                <a:schemeClr val="bg1"/>
              </a:solidFill>
              <a:latin typeface="Poppins"/>
              <a:cs typeface="Poppin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896CB4-0E48-6F5A-1A17-5ABEDE8B21F4}"/>
              </a:ext>
            </a:extLst>
          </p:cNvPr>
          <p:cNvSpPr txBox="1"/>
          <p:nvPr/>
        </p:nvSpPr>
        <p:spPr>
          <a:xfrm>
            <a:off x="6320640" y="1112880"/>
            <a:ext cx="131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16165D"/>
                </a:solidFill>
                <a:latin typeface="Calibri"/>
                <a:cs typeface="Calibri"/>
              </a:rPr>
              <a:t>Plataforma exclusiva para alunos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49C5EF0F-0F9E-5BCD-49DD-9E2A2A2F0096}"/>
              </a:ext>
            </a:extLst>
          </p:cNvPr>
          <p:cNvSpPr/>
          <p:nvPr/>
        </p:nvSpPr>
        <p:spPr>
          <a:xfrm>
            <a:off x="6875467" y="1954740"/>
            <a:ext cx="209550" cy="402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C59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9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90B88CA7-74C8-584A-A891-96911CFFBF1F}"/>
              </a:ext>
            </a:extLst>
          </p:cNvPr>
          <p:cNvSpPr/>
          <p:nvPr/>
        </p:nvSpPr>
        <p:spPr>
          <a:xfrm>
            <a:off x="3209162" y="3064351"/>
            <a:ext cx="737526" cy="73752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755052"/>
            <a:endParaRPr sz="2091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25B17872-1058-8845-B26E-6F9FBD2486E6}"/>
              </a:ext>
            </a:extLst>
          </p:cNvPr>
          <p:cNvSpPr/>
          <p:nvPr/>
        </p:nvSpPr>
        <p:spPr>
          <a:xfrm>
            <a:off x="3209162" y="1560838"/>
            <a:ext cx="737526" cy="73752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755052"/>
            <a:endParaRPr sz="2091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C8446651-A82E-D544-A5E2-665B2BE7BF46}"/>
              </a:ext>
            </a:extLst>
          </p:cNvPr>
          <p:cNvSpPr/>
          <p:nvPr/>
        </p:nvSpPr>
        <p:spPr>
          <a:xfrm rot="18300000">
            <a:off x="2639417" y="2164869"/>
            <a:ext cx="737527" cy="4520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755052"/>
            <a:endParaRPr sz="2091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7A683B3-C241-BB4B-B731-D606E22975FB}"/>
              </a:ext>
            </a:extLst>
          </p:cNvPr>
          <p:cNvSpPr/>
          <p:nvPr/>
        </p:nvSpPr>
        <p:spPr>
          <a:xfrm>
            <a:off x="1321729" y="1888609"/>
            <a:ext cx="1596792" cy="3326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1" h="21600" extrusionOk="0">
                <a:moveTo>
                  <a:pt x="7926" y="0"/>
                </a:moveTo>
                <a:cubicBezTo>
                  <a:pt x="6035" y="0"/>
                  <a:pt x="4508" y="737"/>
                  <a:pt x="4508" y="1645"/>
                </a:cubicBezTo>
                <a:cubicBezTo>
                  <a:pt x="4508" y="2552"/>
                  <a:pt x="6035" y="3288"/>
                  <a:pt x="7926" y="3288"/>
                </a:cubicBezTo>
                <a:cubicBezTo>
                  <a:pt x="9817" y="3288"/>
                  <a:pt x="11353" y="2552"/>
                  <a:pt x="11353" y="1645"/>
                </a:cubicBezTo>
                <a:cubicBezTo>
                  <a:pt x="11353" y="737"/>
                  <a:pt x="9817" y="0"/>
                  <a:pt x="7926" y="0"/>
                </a:cubicBezTo>
                <a:close/>
                <a:moveTo>
                  <a:pt x="19873" y="3057"/>
                </a:moveTo>
                <a:cubicBezTo>
                  <a:pt x="19482" y="3069"/>
                  <a:pt x="19117" y="3168"/>
                  <a:pt x="18896" y="3333"/>
                </a:cubicBezTo>
                <a:cubicBezTo>
                  <a:pt x="18353" y="3705"/>
                  <a:pt x="17813" y="4073"/>
                  <a:pt x="17259" y="4441"/>
                </a:cubicBezTo>
                <a:cubicBezTo>
                  <a:pt x="16770" y="4766"/>
                  <a:pt x="16246" y="5085"/>
                  <a:pt x="15722" y="5384"/>
                </a:cubicBezTo>
                <a:cubicBezTo>
                  <a:pt x="15586" y="5461"/>
                  <a:pt x="15436" y="5538"/>
                  <a:pt x="15226" y="5546"/>
                </a:cubicBezTo>
                <a:cubicBezTo>
                  <a:pt x="14852" y="5559"/>
                  <a:pt x="14637" y="5368"/>
                  <a:pt x="14534" y="5177"/>
                </a:cubicBezTo>
                <a:cubicBezTo>
                  <a:pt x="14432" y="4990"/>
                  <a:pt x="14354" y="4799"/>
                  <a:pt x="14225" y="4617"/>
                </a:cubicBezTo>
                <a:cubicBezTo>
                  <a:pt x="14075" y="4405"/>
                  <a:pt x="13851" y="4206"/>
                  <a:pt x="13498" y="4055"/>
                </a:cubicBezTo>
                <a:cubicBezTo>
                  <a:pt x="13296" y="3969"/>
                  <a:pt x="13062" y="3905"/>
                  <a:pt x="12814" y="3862"/>
                </a:cubicBezTo>
                <a:cubicBezTo>
                  <a:pt x="12560" y="3819"/>
                  <a:pt x="12289" y="3800"/>
                  <a:pt x="12015" y="3806"/>
                </a:cubicBezTo>
                <a:lnTo>
                  <a:pt x="3850" y="3806"/>
                </a:lnTo>
                <a:cubicBezTo>
                  <a:pt x="2734" y="3823"/>
                  <a:pt x="1684" y="4067"/>
                  <a:pt x="957" y="4478"/>
                </a:cubicBezTo>
                <a:cubicBezTo>
                  <a:pt x="329" y="4833"/>
                  <a:pt x="-33" y="5293"/>
                  <a:pt x="5" y="5790"/>
                </a:cubicBezTo>
                <a:lnTo>
                  <a:pt x="5" y="10934"/>
                </a:lnTo>
                <a:cubicBezTo>
                  <a:pt x="-14" y="11030"/>
                  <a:pt x="15" y="11124"/>
                  <a:pt x="83" y="11208"/>
                </a:cubicBezTo>
                <a:cubicBezTo>
                  <a:pt x="266" y="11435"/>
                  <a:pt x="732" y="11598"/>
                  <a:pt x="1279" y="11591"/>
                </a:cubicBezTo>
                <a:cubicBezTo>
                  <a:pt x="1999" y="11582"/>
                  <a:pt x="2549" y="11284"/>
                  <a:pt x="2549" y="10932"/>
                </a:cubicBezTo>
                <a:cubicBezTo>
                  <a:pt x="2549" y="10932"/>
                  <a:pt x="2549" y="10931"/>
                  <a:pt x="2549" y="10931"/>
                </a:cubicBezTo>
                <a:lnTo>
                  <a:pt x="2567" y="6519"/>
                </a:lnTo>
                <a:cubicBezTo>
                  <a:pt x="2540" y="6410"/>
                  <a:pt x="2705" y="6309"/>
                  <a:pt x="2932" y="6296"/>
                </a:cubicBezTo>
                <a:cubicBezTo>
                  <a:pt x="3132" y="6285"/>
                  <a:pt x="3296" y="6347"/>
                  <a:pt x="3359" y="6434"/>
                </a:cubicBezTo>
                <a:lnTo>
                  <a:pt x="3346" y="20668"/>
                </a:lnTo>
                <a:cubicBezTo>
                  <a:pt x="3346" y="21181"/>
                  <a:pt x="4217" y="21600"/>
                  <a:pt x="5287" y="21600"/>
                </a:cubicBezTo>
                <a:cubicBezTo>
                  <a:pt x="6356" y="21600"/>
                  <a:pt x="7222" y="21181"/>
                  <a:pt x="7222" y="20668"/>
                </a:cubicBezTo>
                <a:lnTo>
                  <a:pt x="7222" y="12562"/>
                </a:lnTo>
                <a:cubicBezTo>
                  <a:pt x="7235" y="12472"/>
                  <a:pt x="7316" y="12390"/>
                  <a:pt x="7442" y="12330"/>
                </a:cubicBezTo>
                <a:cubicBezTo>
                  <a:pt x="7567" y="12269"/>
                  <a:pt x="7737" y="12231"/>
                  <a:pt x="7926" y="12227"/>
                </a:cubicBezTo>
                <a:cubicBezTo>
                  <a:pt x="8115" y="12231"/>
                  <a:pt x="8288" y="12269"/>
                  <a:pt x="8417" y="12330"/>
                </a:cubicBezTo>
                <a:cubicBezTo>
                  <a:pt x="8546" y="12390"/>
                  <a:pt x="8630" y="12472"/>
                  <a:pt x="8643" y="12562"/>
                </a:cubicBezTo>
                <a:lnTo>
                  <a:pt x="8643" y="20668"/>
                </a:lnTo>
                <a:cubicBezTo>
                  <a:pt x="8643" y="21181"/>
                  <a:pt x="9505" y="21600"/>
                  <a:pt x="10575" y="21600"/>
                </a:cubicBezTo>
                <a:cubicBezTo>
                  <a:pt x="11644" y="21600"/>
                  <a:pt x="12515" y="21181"/>
                  <a:pt x="12515" y="20668"/>
                </a:cubicBezTo>
                <a:lnTo>
                  <a:pt x="12534" y="6494"/>
                </a:lnTo>
                <a:cubicBezTo>
                  <a:pt x="12750" y="6643"/>
                  <a:pt x="12992" y="6783"/>
                  <a:pt x="13259" y="6911"/>
                </a:cubicBezTo>
                <a:cubicBezTo>
                  <a:pt x="13736" y="7140"/>
                  <a:pt x="14308" y="7338"/>
                  <a:pt x="14994" y="7370"/>
                </a:cubicBezTo>
                <a:cubicBezTo>
                  <a:pt x="15442" y="7391"/>
                  <a:pt x="15889" y="7334"/>
                  <a:pt x="16264" y="7216"/>
                </a:cubicBezTo>
                <a:cubicBezTo>
                  <a:pt x="16660" y="7091"/>
                  <a:pt x="16954" y="6906"/>
                  <a:pt x="17236" y="6722"/>
                </a:cubicBezTo>
                <a:cubicBezTo>
                  <a:pt x="17717" y="6406"/>
                  <a:pt x="18180" y="6084"/>
                  <a:pt x="18656" y="5767"/>
                </a:cubicBezTo>
                <a:cubicBezTo>
                  <a:pt x="19421" y="5257"/>
                  <a:pt x="20221" y="4759"/>
                  <a:pt x="21053" y="4275"/>
                </a:cubicBezTo>
                <a:cubicBezTo>
                  <a:pt x="21567" y="3979"/>
                  <a:pt x="21520" y="3543"/>
                  <a:pt x="20955" y="3266"/>
                </a:cubicBezTo>
                <a:cubicBezTo>
                  <a:pt x="20658" y="3121"/>
                  <a:pt x="20266" y="3044"/>
                  <a:pt x="19873" y="30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755052"/>
            <a:endParaRPr sz="2091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A11201-7860-2D4D-B6D1-2C13258896B2}"/>
              </a:ext>
            </a:extLst>
          </p:cNvPr>
          <p:cNvSpPr txBox="1"/>
          <p:nvPr/>
        </p:nvSpPr>
        <p:spPr>
          <a:xfrm>
            <a:off x="4237330" y="1500424"/>
            <a:ext cx="2076209" cy="3465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52" b="1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  <a:hlinkClick r:id="rId2"/>
              </a:rPr>
              <a:t>LinkedIn Learning </a:t>
            </a:r>
            <a:endParaRPr lang="en-US" sz="1652" b="1">
              <a:solidFill>
                <a:schemeClr val="accent3"/>
              </a:solidFill>
              <a:latin typeface="Oswald" panose="02000503000000000000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150708F-B48D-C046-A151-EBC6C9874EDC}"/>
              </a:ext>
            </a:extLst>
          </p:cNvPr>
          <p:cNvSpPr txBox="1">
            <a:spLocks/>
          </p:cNvSpPr>
          <p:nvPr/>
        </p:nvSpPr>
        <p:spPr>
          <a:xfrm>
            <a:off x="4237329" y="1890058"/>
            <a:ext cx="4525943" cy="488382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139">
              <a:lnSpc>
                <a:spcPts val="1239"/>
              </a:lnSpc>
            </a:pPr>
            <a:r>
              <a:rPr lang="pt-BR" sz="991">
                <a:solidFill>
                  <a:srgbClr val="27272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Escolhas os cursos de sua preferência entre 96 cursos oferecidos em uma parceria entre LinkedIn Learning e Microsoft, ótimo para capacitação e procura de novas oportunidades de emprego.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6A9B0F-BBA6-AC4E-A860-F0E1F3700F43}"/>
              </a:ext>
            </a:extLst>
          </p:cNvPr>
          <p:cNvSpPr txBox="1"/>
          <p:nvPr/>
        </p:nvSpPr>
        <p:spPr>
          <a:xfrm>
            <a:off x="4237330" y="2994256"/>
            <a:ext cx="1128835" cy="3465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52" b="1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  <a:hlinkClick r:id="rId3"/>
              </a:rPr>
              <a:t>Minecraft</a:t>
            </a:r>
            <a:endParaRPr lang="en-US" sz="1652" b="1">
              <a:solidFill>
                <a:schemeClr val="accent2"/>
              </a:solidFill>
              <a:latin typeface="Oswald" panose="02000503000000000000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3587D83-04CC-2341-867D-B7FF1F95338B}"/>
              </a:ext>
            </a:extLst>
          </p:cNvPr>
          <p:cNvSpPr txBox="1">
            <a:spLocks/>
          </p:cNvSpPr>
          <p:nvPr/>
        </p:nvSpPr>
        <p:spPr>
          <a:xfrm>
            <a:off x="4237329" y="3393571"/>
            <a:ext cx="4525943" cy="334494"/>
          </a:xfrm>
          <a:prstGeom prst="rect">
            <a:avLst/>
          </a:prstGeom>
        </p:spPr>
        <p:txBody>
          <a:bodyPr vert="horz" wrap="square" lIns="37761" tIns="18881" rIns="37761" bIns="1888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139">
              <a:lnSpc>
                <a:spcPts val="1239"/>
              </a:lnSpc>
            </a:pPr>
            <a:r>
              <a:rPr lang="pt-BR" sz="991">
                <a:solidFill>
                  <a:srgbClr val="272727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Plataforma de aprendizado imersiva baseada em jogos que impulsiona a criatividade, a colaboração e a resolução de problemas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079B81-83BF-DB4A-B257-32EBCC84891E}"/>
              </a:ext>
            </a:extLst>
          </p:cNvPr>
          <p:cNvSpPr txBox="1"/>
          <p:nvPr/>
        </p:nvSpPr>
        <p:spPr>
          <a:xfrm>
            <a:off x="325701" y="78361"/>
            <a:ext cx="536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914217">
              <a:defRPr sz="3000" b="1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Outros </a:t>
            </a:r>
            <a:r>
              <a:rPr lang="en-US" sz="2800" dirty="0" err="1">
                <a:solidFill>
                  <a:schemeClr val="bg1"/>
                </a:solidFill>
                <a:latin typeface="+mn-lt"/>
                <a:cs typeface="+mn-cs"/>
              </a:rPr>
              <a:t>benefícios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  <a:cs typeface="+mn-cs"/>
              </a:rPr>
              <a:t>aos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  <a:cs typeface="+mn-cs"/>
              </a:rPr>
              <a:t>alunos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</a:p>
        </p:txBody>
      </p:sp>
      <p:pic>
        <p:nvPicPr>
          <p:cNvPr id="9" name="Gráfico 8" descr="Blockchain estrutura de tópicos">
            <a:extLst>
              <a:ext uri="{FF2B5EF4-FFF2-40B4-BE49-F238E27FC236}">
                <a16:creationId xmlns:a16="http://schemas.microsoft.com/office/drawing/2014/main" id="{2B07042E-440E-663A-00F4-B2E80F2FF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162" y="3054669"/>
            <a:ext cx="755227" cy="755227"/>
          </a:xfrm>
          <a:prstGeom prst="rect">
            <a:avLst/>
          </a:prstGeom>
        </p:spPr>
      </p:pic>
      <p:pic>
        <p:nvPicPr>
          <p:cNvPr id="13" name="Gráfico 12" descr="Livro aberto com preenchimento sólido">
            <a:extLst>
              <a:ext uri="{FF2B5EF4-FFF2-40B4-BE49-F238E27FC236}">
                <a16:creationId xmlns:a16="http://schemas.microsoft.com/office/drawing/2014/main" id="{C42AB929-9EF5-4CCB-AB01-2FFD14949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9162" y="1552821"/>
            <a:ext cx="755227" cy="75522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0503087-9856-FAEE-8F24-F507BEE3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89" y="892725"/>
            <a:ext cx="1508941" cy="3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9">
            <a:extLst>
              <a:ext uri="{FF2B5EF4-FFF2-40B4-BE49-F238E27FC236}">
                <a16:creationId xmlns:a16="http://schemas.microsoft.com/office/drawing/2014/main" id="{727CC1A5-49ED-F6E7-73C7-087FFEFA4399}"/>
              </a:ext>
            </a:extLst>
          </p:cNvPr>
          <p:cNvSpPr txBox="1"/>
          <p:nvPr/>
        </p:nvSpPr>
        <p:spPr>
          <a:xfrm>
            <a:off x="7505395" y="244876"/>
            <a:ext cx="2093871" cy="3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MSLE - 2023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4F012-2504-68CF-4F6E-07F9C82ED6C5}"/>
              </a:ext>
            </a:extLst>
          </p:cNvPr>
          <p:cNvSpPr/>
          <p:nvPr/>
        </p:nvSpPr>
        <p:spPr>
          <a:xfrm>
            <a:off x="215210" y="86268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62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GPIA - Theme 1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2511A791BB6944986979D3FED4F940" ma:contentTypeVersion="34" ma:contentTypeDescription="Crie um novo documento." ma:contentTypeScope="" ma:versionID="dd11178c29e0b8c4b5bc58c0f1704a38">
  <xsd:schema xmlns:xsd="http://www.w3.org/2001/XMLSchema" xmlns:xs="http://www.w3.org/2001/XMLSchema" xmlns:p="http://schemas.microsoft.com/office/2006/metadata/properties" xmlns:ns2="b417b415-b3ff-4f0e-8f4a-ab7c851c6c1b" xmlns:ns3="4354c96d-ee6c-43ed-b223-db556039d59a" targetNamespace="http://schemas.microsoft.com/office/2006/metadata/properties" ma:root="true" ma:fieldsID="05da1f7aaa26746652e3e7e2a536462c" ns2:_="" ns3:_="">
    <xsd:import namespace="b417b415-b3ff-4f0e-8f4a-ab7c851c6c1b"/>
    <xsd:import namespace="4354c96d-ee6c-43ed-b223-db556039d59a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7b415-b3ff-4f0e-8f4a-ab7c851c6c1b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LengthInSeconds" ma:index="3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0" nillable="true" ma:taxonomy="true" ma:internalName="lcf76f155ced4ddcb4097134ff3c332f" ma:taxonomyFieldName="MediaServiceImageTags" ma:displayName="Marcações de imagem" ma:readOnly="false" ma:fieldId="{5cf76f15-5ced-4ddc-b409-7134ff3c332f}" ma:taxonomyMulti="true" ma:sspId="a0cc33bb-f423-4bc4-9547-323bb343d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c96d-ee6c-43ed-b223-db556039d59a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41" nillable="true" ma:displayName="Taxonomy Catch All Column" ma:hidden="true" ma:list="{c73401c6-2ae4-49e5-951f-9432728e2817}" ma:internalName="TaxCatchAll" ma:showField="CatchAllData" ma:web="4354c96d-ee6c-43ed-b223-db556039d5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c96d-ee6c-43ed-b223-db556039d59a" xsi:nil="true"/>
    <lcf76f155ced4ddcb4097134ff3c332f xmlns="b417b415-b3ff-4f0e-8f4a-ab7c851c6c1b">
      <Terms xmlns="http://schemas.microsoft.com/office/infopath/2007/PartnerControls"/>
    </lcf76f155ced4ddcb4097134ff3c332f>
    <CultureName xmlns="b417b415-b3ff-4f0e-8f4a-ab7c851c6c1b" xsi:nil="true"/>
    <Owner xmlns="b417b415-b3ff-4f0e-8f4a-ab7c851c6c1b">
      <UserInfo>
        <DisplayName/>
        <AccountId xsi:nil="true"/>
        <AccountType/>
      </UserInfo>
    </Owner>
    <Student_Groups xmlns="b417b415-b3ff-4f0e-8f4a-ab7c851c6c1b">
      <UserInfo>
        <DisplayName/>
        <AccountId xsi:nil="true"/>
        <AccountType/>
      </UserInfo>
    </Student_Groups>
    <IsNotebookLocked xmlns="b417b415-b3ff-4f0e-8f4a-ab7c851c6c1b" xsi:nil="true"/>
    <NotebookType xmlns="b417b415-b3ff-4f0e-8f4a-ab7c851c6c1b" xsi:nil="true"/>
    <Templates xmlns="b417b415-b3ff-4f0e-8f4a-ab7c851c6c1b" xsi:nil="true"/>
    <LMS_Mappings xmlns="b417b415-b3ff-4f0e-8f4a-ab7c851c6c1b" xsi:nil="true"/>
    <FolderType xmlns="b417b415-b3ff-4f0e-8f4a-ab7c851c6c1b" xsi:nil="true"/>
    <Teachers xmlns="b417b415-b3ff-4f0e-8f4a-ab7c851c6c1b">
      <UserInfo>
        <DisplayName/>
        <AccountId xsi:nil="true"/>
        <AccountType/>
      </UserInfo>
    </Teachers>
    <Distribution_Groups xmlns="b417b415-b3ff-4f0e-8f4a-ab7c851c6c1b" xsi:nil="true"/>
    <Self_Registration_Enabled xmlns="b417b415-b3ff-4f0e-8f4a-ab7c851c6c1b" xsi:nil="true"/>
    <Has_Teacher_Only_SectionGroup xmlns="b417b415-b3ff-4f0e-8f4a-ab7c851c6c1b" xsi:nil="true"/>
    <AppVersion xmlns="b417b415-b3ff-4f0e-8f4a-ab7c851c6c1b" xsi:nil="true"/>
    <TeamsChannelId xmlns="b417b415-b3ff-4f0e-8f4a-ab7c851c6c1b" xsi:nil="true"/>
    <Math_Settings xmlns="b417b415-b3ff-4f0e-8f4a-ab7c851c6c1b" xsi:nil="true"/>
    <Is_Collaboration_Space_Locked xmlns="b417b415-b3ff-4f0e-8f4a-ab7c851c6c1b" xsi:nil="true"/>
    <Invited_Teachers xmlns="b417b415-b3ff-4f0e-8f4a-ab7c851c6c1b" xsi:nil="true"/>
    <Invited_Students xmlns="b417b415-b3ff-4f0e-8f4a-ab7c851c6c1b" xsi:nil="true"/>
    <Students xmlns="b417b415-b3ff-4f0e-8f4a-ab7c851c6c1b">
      <UserInfo>
        <DisplayName/>
        <AccountId xsi:nil="true"/>
        <AccountType/>
      </UserInfo>
    </Students>
    <DefaultSectionNames xmlns="b417b415-b3ff-4f0e-8f4a-ab7c851c6c1b" xsi:nil="true"/>
  </documentManagement>
</p:properties>
</file>

<file path=customXml/itemProps1.xml><?xml version="1.0" encoding="utf-8"?>
<ds:datastoreItem xmlns:ds="http://schemas.openxmlformats.org/officeDocument/2006/customXml" ds:itemID="{F4C97A4F-6FEC-4563-88AD-6E640F8522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7b415-b3ff-4f0e-8f4a-ab7c851c6c1b"/>
    <ds:schemaRef ds:uri="4354c96d-ee6c-43ed-b223-db556039d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2E0532-B0EF-4DFC-80C6-67213D19D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F7FACA-7274-48B4-BFA9-105277E7D818}">
  <ds:schemaRefs>
    <ds:schemaRef ds:uri="http://schemas.microsoft.com/office/2006/metadata/properties"/>
    <ds:schemaRef ds:uri="http://schemas.microsoft.com/office/infopath/2007/PartnerControls"/>
    <ds:schemaRef ds:uri="b417b415-b3ff-4f0e-8f4a-ab7c851c6c1b"/>
    <ds:schemaRef ds:uri="4354c96d-ee6c-43ed-b223-db556039d59a"/>
    <ds:schemaRef ds:uri="67c61ab2-2247-4242-969b-e2c5037feca7"/>
    <ds:schemaRef ds:uri="01102bd4-99f5-4754-ad79-2daa0a59ce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751</Words>
  <Application>Microsoft Office PowerPoint</Application>
  <PresentationFormat>Personalizar</PresentationFormat>
  <Paragraphs>72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Tema do Office</vt:lpstr>
      <vt:lpstr>1_Tema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Maiurá Andreatta</dc:creator>
  <cp:lastModifiedBy>Maiara Heil Cancian</cp:lastModifiedBy>
  <cp:revision>375</cp:revision>
  <dcterms:modified xsi:type="dcterms:W3CDTF">2023-03-15T13:17:11Z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0x0101008C2511A791BB6944986979D3FED4F940</vt:lpwstr>
  </property>
  <property fmtid="{D5CDD505-2E9C-101B-9397-08002B2CF9AE}" pid="3" name="MediaServiceImageTags">
    <vt:lpwstr/>
  </property>
</Properties>
</file>