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91" r:id="rId3"/>
    <p:sldId id="409" r:id="rId4"/>
    <p:sldId id="411" r:id="rId5"/>
    <p:sldId id="412" r:id="rId6"/>
    <p:sldId id="413" r:id="rId7"/>
    <p:sldId id="410" r:id="rId8"/>
    <p:sldId id="408" r:id="rId9"/>
    <p:sldId id="323" r:id="rId10"/>
    <p:sldId id="334" r:id="rId11"/>
    <p:sldId id="337" r:id="rId12"/>
    <p:sldId id="309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0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4543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8421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2655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8269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978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pt_br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d.apache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owester.com/servapach.ph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tsl-bpovA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OFip2LlKtG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Rodar uma app Web no server Apache no SO Linux</a:t>
            </a: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FIELDING, Roy T.. ; KAISER, Gail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Apache HTTP server project. IEEE Internet Computing, v. 1, n. 4, p. 88-90, 1997.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it-IT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LAURIE, Ben; LAURIE, Peter</a:t>
            </a:r>
            <a:r>
              <a:rPr lang="it-IT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Apache: The definitive guide. " O'Reilly Media, Inc.", 2003.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KABIR, Mohammed J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Apache Server Bible. IDG Books Worldwide, Inc., 1998.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11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Sistema Operacional Linux, Server Apache e </a:t>
            </a:r>
            <a:r>
              <a:rPr lang="pt-BR" sz="3600" b="1" dirty="0" err="1">
                <a:solidFill>
                  <a:schemeClr val="bg1"/>
                </a:solidFill>
              </a:rPr>
              <a:t>Deploy</a:t>
            </a:r>
            <a:r>
              <a:rPr lang="pt-BR" sz="3600" b="1" dirty="0">
                <a:solidFill>
                  <a:schemeClr val="bg1"/>
                </a:solidFill>
              </a:rPr>
              <a:t> App Web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Server Apache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 Servidor HTTP Apache ou Servidor Apache ou HTTP </a:t>
            </a:r>
            <a:r>
              <a:rPr lang="pt-BR" sz="24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Daemon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Apache ou somente Apache, é o servidor web livre criado em 1995 por um grupo de desenvolvedores da NCSA, tendo como base o servidor web NCSA </a:t>
            </a:r>
            <a:r>
              <a:rPr lang="pt-BR" sz="24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HTTPd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criado por Rob </a:t>
            </a:r>
            <a:r>
              <a:rPr lang="pt-BR" sz="24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McCool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34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Server Apache Tomcat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 </a:t>
            </a:r>
            <a:r>
              <a:rPr lang="pt-BR" sz="24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Tomcat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é um 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servidor web Java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mais especificamente, um 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container de </a:t>
            </a:r>
            <a:r>
              <a:rPr lang="pt-BR" sz="24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servlets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 </a:t>
            </a:r>
            <a:r>
              <a:rPr lang="pt-BR" sz="24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Tomcat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implementa, dentre outras de menor relevância, as tecnologias 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Java </a:t>
            </a:r>
            <a:r>
              <a:rPr lang="pt-BR" sz="24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Servlet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e </a:t>
            </a:r>
            <a:r>
              <a:rPr lang="pt-BR" sz="24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JavaServer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Pages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e não é um container 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Enterprise </a:t>
            </a:r>
            <a:r>
              <a:rPr lang="pt-BR" sz="24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JavaBeans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Desenvolvido pela 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Apache Software Foundation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é distribuído como software livre.</a:t>
            </a: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133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Server Apache Tomcat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Servlets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são 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classes Java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desenvolvidas de acordo com uma estrutura bem definida que quando instaladas e configuradas em um Servidor que implemente um </a:t>
            </a:r>
            <a:r>
              <a:rPr lang="pt-BR" sz="24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Servlet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Container, podem tratar requisições recebidas de 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clientes Web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como por exemplo os Browsers (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Internet Explorer® e Mozilla Firefox®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Ao receber uma requisição, um </a:t>
            </a:r>
            <a:r>
              <a:rPr lang="pt-BR" sz="24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Servlet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pode capturar os parâmetros desta requisição, efetuar qualquer processamento inerente a uma classe Java, e devolver uma 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página HTML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46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Server Apache Tomcat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São basicamente 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módulos de software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que são executados em um 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servidor web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para atender as 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requisições de aplicações cliente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e prestar-lhes algum tipo de serviço.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Ou seja, quando você 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recebe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sua 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requisição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na </a:t>
            </a:r>
            <a:r>
              <a:rPr lang="pt-BR" sz="24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view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você precisa receber essa requisição, processar e enviar uma resposta.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 </a:t>
            </a:r>
            <a:r>
              <a:rPr lang="pt-BR" sz="24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Servlet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recebe sua requisição, processa ou envia pra alguém processar e então retorna a resposta pra onde necessitar.</a:t>
            </a: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619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Web Apache - XAMPP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Ambiente de desenvolvimento em PHP, gratuito e fácil de instalar a distribuição Apache, contendo MySQL, PHP e Perl.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 pacote de código aberto do XAMPP foi criado para ser extremamente fácil de instalar e de usar.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https://www.apachefriends.org/pt_br/index.html</a:t>
            </a: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6784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 Oficial APACHE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https://httpd.apache.org/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Conhecendo o Servidor Apache (HTTP Server Project)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https://www.infowester.com/servapach.php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676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O que é o Servidor Apache? Como funciona ...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https://youtu.be/dtsl-bpovAY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Problemas, bugs e defeitos do XAMPP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https://youtu.be/OFip2LlKtGY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</TotalTime>
  <Words>552</Words>
  <Application>Microsoft Office PowerPoint</Application>
  <PresentationFormat>Apresentação na tela (16:9)</PresentationFormat>
  <Paragraphs>58</Paragraphs>
  <Slides>12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</vt:lpstr>
      <vt:lpstr>Times New Roman</vt:lpstr>
      <vt:lpstr>Office Theme</vt:lpstr>
      <vt:lpstr>Cloud Computer e  Web Services em Linux</vt:lpstr>
      <vt:lpstr> Aula 11  Sistema Operacional Linux, Server Apache e Deploy App Web</vt:lpstr>
      <vt:lpstr>Server Apache</vt:lpstr>
      <vt:lpstr>Server Apache Tomcat</vt:lpstr>
      <vt:lpstr>Server Apache Tomcat</vt:lpstr>
      <vt:lpstr>Server Apache Tomcat</vt:lpstr>
      <vt:lpstr>Web Apache - XAMPP</vt:lpstr>
      <vt:lpstr>Leitura Específica</vt:lpstr>
      <vt:lpstr>Aprenda+</vt:lpstr>
      <vt:lpstr>Dinâmica/Atividades</vt:lpstr>
      <vt:lpstr>Referências Bibliográficas</vt:lpstr>
      <vt:lpstr>Cloud Computer e  Web Services em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870</cp:revision>
  <dcterms:created xsi:type="dcterms:W3CDTF">2020-03-17T20:12:34Z</dcterms:created>
  <dcterms:modified xsi:type="dcterms:W3CDTF">2023-04-20T20:45:19Z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