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47" r:id="rId4"/>
    <p:sldId id="378" r:id="rId5"/>
    <p:sldId id="391" r:id="rId6"/>
    <p:sldId id="405" r:id="rId7"/>
    <p:sldId id="410" r:id="rId8"/>
    <p:sldId id="412" r:id="rId9"/>
    <p:sldId id="333" r:id="rId10"/>
    <p:sldId id="408" r:id="rId11"/>
    <p:sldId id="323" r:id="rId12"/>
    <p:sldId id="334" r:id="rId13"/>
    <p:sldId id="411" r:id="rId14"/>
    <p:sldId id="413" r:id="rId15"/>
    <p:sldId id="337" r:id="rId16"/>
    <p:sldId id="356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5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2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0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1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8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5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.ibict.br/fiinf/article/view/526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pfE8B9H9cI" TargetMode="External"/><Relationship Id="rId7" Type="http://schemas.openxmlformats.org/officeDocument/2006/relationships/hyperlink" Target="https://youtu.be/WFR3lOm_xh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9RE7oLpyxtE" TargetMode="External"/><Relationship Id="rId5" Type="http://schemas.openxmlformats.org/officeDocument/2006/relationships/hyperlink" Target="https://videos.qlik.com/watch/6Fj9ZUNWUc4p9udgzm1u5Z" TargetMode="External"/><Relationship Id="rId4" Type="http://schemas.openxmlformats.org/officeDocument/2006/relationships/hyperlink" Target="https://www.youtube.com/watch?v=JPC5mE9iI0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wsl-executar-programas-comandos-linux-no-windows?gclid=CjwKCAiAr4GgBhBFEiwAgwORrXlzAaJyYmWcGjHARx8DK-sP-J5Ozsht7JXpXlqgS9fQuZ6-fQF6zBoCfxMQAvD_Bw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hiamakaikeanyi.dev/working-with-git/" TargetMode="External"/><Relationship Id="rId3" Type="http://schemas.openxmlformats.org/officeDocument/2006/relationships/hyperlink" Target="https://bohr.io/" TargetMode="External"/><Relationship Id="rId7" Type="http://schemas.openxmlformats.org/officeDocument/2006/relationships/hyperlink" Target="https://ostechnix.com/what-is-git-and-how-to-install-git-in-linu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netlify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xmox.com/e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www.vivaolinux.com.br/artigo/Virtualizacao-com-Proxmox-V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pet/jornal/agosto2012/materias/historia_da_computaca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fo.abril.com.br/noticias/it-solutions/fotonoticias/conheca-alguns-fatos-marcantes-da-historia-da-computacao-em-nuvem.s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vlpubs.nist.gov/nistpubs/legacy/sp/nistspecialpublication800-145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iger.com.br/blog/computacao-cognitiva/" TargetMode="External"/><Relationship Id="rId4" Type="http://schemas.openxmlformats.org/officeDocument/2006/relationships/hyperlink" Target="https://transformacaodigital.com/tecnologia/o-que-e-computacao-cognitiva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ap.com.br/shift/cursos-de-curta-duracao/" TargetMode="External"/><Relationship Id="rId3" Type="http://schemas.openxmlformats.org/officeDocument/2006/relationships/hyperlink" Target="https://www.datascienceacademy.com.br/todoscursosdsa" TargetMode="External"/><Relationship Id="rId7" Type="http://schemas.openxmlformats.org/officeDocument/2006/relationships/hyperlink" Target="https://www.datacamp.com/courses/introduction-to-power-bi" TargetMode="External"/><Relationship Id="rId12" Type="http://schemas.openxmlformats.org/officeDocument/2006/relationships/hyperlink" Target="https://learn.microsoft.com/pt-br/training/azur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dacity.com/enterprise/cloud-computing" TargetMode="External"/><Relationship Id="rId11" Type="http://schemas.openxmlformats.org/officeDocument/2006/relationships/hyperlink" Target="https://arden.ac.uk/berlin" TargetMode="External"/><Relationship Id="rId5" Type="http://schemas.openxmlformats.org/officeDocument/2006/relationships/hyperlink" Target="https://www.udemy.com/" TargetMode="External"/><Relationship Id="rId10" Type="http://schemas.openxmlformats.org/officeDocument/2006/relationships/hyperlink" Target="https://cognitiveclass.ai/courses" TargetMode="External"/><Relationship Id="rId4" Type="http://schemas.openxmlformats.org/officeDocument/2006/relationships/hyperlink" Target="https://pt.coursera.org/specializations/big-data" TargetMode="External"/><Relationship Id="rId9" Type="http://schemas.openxmlformats.org/officeDocument/2006/relationships/hyperlink" Target="https://www.alura.com.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motedesktop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opgadget.com.br/howto/tech/15-melhores-ferramentas-de-acesso-remoto-gratis.htm/am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s.uccs.edu/~ooluwada/courses/datamining/ExtraReading/Big_data_A_review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Allae-Erraissi/publication/319935616_A_Big_Data_Hadoop_building_blocks_comparative_study/links/5a3944750f7e9b0499773117/A-Big-Data-Hadoop-building-blocks-comparative-stud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Cloud Computer – Computação Cognitiva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Cognitiva: resultados de uma pesquisa experimental e aplicada em um ambiente virtual de aprendizado (AVA)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https://shre.ink/cI6J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Computer – Computação Cognitiva.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https://revista.ibict.br/fiinf/article/view/5260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https://www.youtube.com/watch?v=IpfE8B9H9cI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https://www.youtube.com/watch?v=JPC5mE9iI0I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https://videos.qlik.com/watch/6Fj9ZUNWUc4p9udgzm1u5Z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Computação Cognitiva.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https://www.youtube.com/watch?v=9RE7oLpyxtE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https://youtu.be/WFR3lOm_xhE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Realizar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Acesso Remoto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– Azure Microsoft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https://www.alura.com.br/artigos/wsl-executar-programas-comandos-linux-no-windows?gclid=CjwKCAiAr4GgBhBFEiwAgwORrXlzAaJyYmWcGjHARx8DK-sP-J5Ozsht7JXpXlqgS9fQuZ6-fQF6zBoCfxMQAvD_BwE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2 -- Plataforma Bohr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https://bohr.io/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Plataforma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Tutorial: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https://ostechnix.com/what-is-git-and-how-to-install-git-in-linux/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https://chiamakaikeanyi.dev/working-with-git/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837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https://www.proxmox.com/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https://www.vivaolinux.com.br/artigo/Virtualizacao-com-Proxmox-VE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https://www.virtualbox.org/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 no laboratório de TI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0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http://www.dsc.ufcg.edu.br/~pet/jornal/agosto2012/materias/historia_da_computacao.html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http://info.abril.com.br/noticias/it-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solutions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fotonoticias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/conheca-alguns-fatos-marcantes-da-historia-da-computacao-em-nuvem.shtml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http://pt.slideshare.net/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rrodrigomiranda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computao-em-nuvem-cloud-computing-uma-introduo?related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http://www.gta.ufrj.br/ensino/eel879/trabalhos_v1_2009_2/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/arquitetura.html.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http://www.infowester.com/big-data.php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http://exame.abril.com.br/revista-voce-sa/edicoes/197/noticias/a-computacao-cognitiva-promete-criar-novas-carreiras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668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                          (Prática)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Segundo o </a:t>
            </a:r>
            <a:r>
              <a:rPr lang="pt-BR" sz="2100" b="1" dirty="0">
                <a:latin typeface="Times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 (Instituto Nacional de Padrões e Tecnologia), 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https://www.nist.gov/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https://nvlpubs.nist.gov/nistpubs/legacy/sp/nistspecialpublication800-145.pdf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94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AE93D-45B2-5ABA-3561-C2240DB6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345" y="1063231"/>
            <a:ext cx="6453007" cy="35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2168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000" b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7Vs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(..., Valor, Veracidade,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0070C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Volatilidade</a:t>
            </a: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Visualização)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https://fia.com.br/blog/big-data/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64B5FE-4BBA-119F-3834-924D6A4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8461" y="1240818"/>
            <a:ext cx="4021874" cy="325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6345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47B956-56EA-EDEC-F94A-BA9A4E0C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384" y="1200150"/>
            <a:ext cx="4639056" cy="308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9958B1-2A17-A83F-F1A6-8C069DD8A356}"/>
              </a:ext>
            </a:extLst>
          </p:cNvPr>
          <p:cNvSpPr txBox="1"/>
          <p:nvPr/>
        </p:nvSpPr>
        <p:spPr>
          <a:xfrm>
            <a:off x="50735" y="4326338"/>
            <a:ext cx="750830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https://transformacaodigital.com/tecnologia/o-que-e-computacao-cognitiva/</a:t>
            </a:r>
            <a:endParaRPr lang="pt-BR" dirty="0"/>
          </a:p>
          <a:p>
            <a:r>
              <a:rPr lang="pt-BR" dirty="0">
                <a:hlinkClick r:id="rId5"/>
              </a:rPr>
              <a:t>https://aliger.com.br/blog/computacao-cognitiva/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5274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Cursos</a:t>
            </a:r>
            <a:r>
              <a:rPr lang="en-US" b="1" dirty="0">
                <a:solidFill>
                  <a:srgbClr val="0070C0"/>
                </a:solidFill>
              </a:rPr>
              <a:t> TI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https://www.datascienceacademy.com.br/todoscursosdsa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https://pt.coursera.org/specializations/big-data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5"/>
              </a:rPr>
              <a:t>https://www.udemy.com/</a:t>
            </a: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Azure AZ-900 gratuito</a:t>
            </a: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6"/>
              </a:rPr>
              <a:t>https://www.udacity.com/enterprise/cloud-computing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7"/>
              </a:rPr>
              <a:t>https://www.datacamp.com/courses/introduction-to-power-bi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8"/>
              </a:rPr>
              <a:t>https://www.fiap.com.br/shift/cursos-de-curta-duracao/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9"/>
              </a:rPr>
              <a:t>https://www.alura.com.br/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10"/>
              </a:rPr>
              <a:t>https://cognitiveclass.ai/courses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11"/>
              </a:rPr>
              <a:t>https://arden.ac.uk/berlin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https://learn.microsoft.com/pt-br/training/azure/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Convênio Universitário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7586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Ferramentas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TeamViewer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AnyDesk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/ 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Showmypc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LogMeIn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AeroAdmin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Nunca utilizei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Remote Desktop (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https://remotedesktop.google.com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existe extensão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Radmin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VPN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VPN Windows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Parsec (Game, serviço de compartilhamento de tela</a:t>
            </a:r>
            <a:r>
              <a:rPr lang="pt-BR" sz="2000">
                <a:latin typeface="Times" panose="02020603050405020304" pitchFamily="18" charset="0"/>
                <a:cs typeface="Times New Roman" panose="02020603050405020304" pitchFamily="18" charset="0"/>
              </a:rPr>
              <a:t>, multiplayer) 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://www.topgadget.com.br/howto/tech/15-melhores-ferramentas-de-acesso-remoto-gratis.htm/amp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229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https://academics.uccs.edu/~ooluwada/courses/datamining/ExtraReading/Big_data_A_review.pdf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https://www.researchgate.net/profile/Allae-Erraissi/publication/319935616_A_Big_Data_Hadoop_building_blocks_comparative_study/links/5a3944750f7e9b0499773117/A-Big-Data-Hadoop-building-blocks-comparative-study.pdf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932</Words>
  <Application>Microsoft Office PowerPoint</Application>
  <PresentationFormat>Apresentação na tela (16:9)</PresentationFormat>
  <Paragraphs>116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02  Fundamentos de Computação em Nuvem                               (Prática)</vt:lpstr>
      <vt:lpstr>Definição de Cloud Computer</vt:lpstr>
      <vt:lpstr>Camadas da TI Cloud</vt:lpstr>
      <vt:lpstr>Tendências Cloud Big Data</vt:lpstr>
      <vt:lpstr>Tendências Cloud Cognitiva</vt:lpstr>
      <vt:lpstr>Cursos TI</vt:lpstr>
      <vt:lpstr>Ferramentas de Acesso Remoto</vt:lpstr>
      <vt:lpstr>Leitura Específica</vt:lpstr>
      <vt:lpstr>Leitura Específica</vt:lpstr>
      <vt:lpstr>Aprenda+</vt:lpstr>
      <vt:lpstr>Dinâmica/Atividades</vt:lpstr>
      <vt:lpstr>Dinâmica/Atividades</vt:lpstr>
      <vt:lpstr>Dinâmica/Atividades</vt:lpstr>
      <vt:lpstr>Referências Bibliográficas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800</cp:revision>
  <dcterms:created xsi:type="dcterms:W3CDTF">2020-03-17T20:12:34Z</dcterms:created>
  <dcterms:modified xsi:type="dcterms:W3CDTF">2023-03-30T20:01:00Z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