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409" r:id="rId4"/>
    <p:sldId id="410" r:id="rId5"/>
    <p:sldId id="415" r:id="rId6"/>
    <p:sldId id="414" r:id="rId7"/>
    <p:sldId id="420" r:id="rId8"/>
    <p:sldId id="413" r:id="rId9"/>
    <p:sldId id="416" r:id="rId10"/>
    <p:sldId id="418" r:id="rId11"/>
    <p:sldId id="419" r:id="rId12"/>
    <p:sldId id="411" r:id="rId13"/>
    <p:sldId id="421" r:id="rId14"/>
    <p:sldId id="422" r:id="rId15"/>
    <p:sldId id="412" r:id="rId16"/>
    <p:sldId id="408" r:id="rId17"/>
    <p:sldId id="323" r:id="rId18"/>
    <p:sldId id="334" r:id="rId19"/>
    <p:sldId id="357" r:id="rId20"/>
    <p:sldId id="406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11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50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69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16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837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0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07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63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01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50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91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23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pt-br/topics/secur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Componentes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3514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Virtualização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VMs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e Containers.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Serviços Baseados na Internet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aplicações e os recursos como serviços.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-per-use /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-as-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-go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 A cobrança é baseada no consumo dos recursos, como, por exemplo, a quantidade de horas utilizadas de CPU e o volume de dados armazenados.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Software Livre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): Incentivam o desenvolvimento de novas soluções e aplicações para a nuvem.</a:t>
            </a:r>
          </a:p>
        </p:txBody>
      </p:sp>
    </p:spTree>
    <p:extLst>
      <p:ext uri="{BB962C8B-B14F-4D97-AF65-F5344CB8AC3E}">
        <p14:creationId xmlns:p14="http://schemas.microsoft.com/office/powerpoint/2010/main" val="26360203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Componentes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3959F5-D8C0-A33D-66CB-303F3CDE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9" y="1343964"/>
            <a:ext cx="6883906" cy="35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2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da TI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protege a integridade das tecnologias de informação como sistemas de computadores, redes e dados contra ataques, danos e acessos não autorizados.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Com o uso de 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em uma arquitetura, é possível ter um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melhor desempenho,  redução de custos com nuvem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além de incluir uma camada com ferramentas que são fundamentais na gestão de segurança. 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Em resumo, o provedor de soluções e serviços em cloud deve proporcionar segurança na camada de infraestrutura.</a:t>
            </a:r>
          </a:p>
        </p:txBody>
      </p:sp>
    </p:spTree>
    <p:extLst>
      <p:ext uri="{BB962C8B-B14F-4D97-AF65-F5344CB8AC3E}">
        <p14:creationId xmlns:p14="http://schemas.microsoft.com/office/powerpoint/2010/main" val="16542089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A segurança da tecnologia da informação (TI), comumente chamada de cibersegurança, inclui a segurança de nuvem, redes, Internet,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APIs, aplicações e containers, entre outros.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Camadas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cibersegurança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segurança do Linux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da TI de confiança zero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DevSecOps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03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de containers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de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kubernates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de APIs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em nuvem híbrida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https://www.redhat.com/pt-br/topics/security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675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Fundamentais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É fundamental para o sucesso de um projeto de 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a escolha dos componentes certos e a definição dos processos de integração, visando a melhor comunicação entre os sistemas e permitindo que as informações se disseminem da melhor forma possível e com total segurança.  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Em geral, uma arquitetura deve levar em consideração três pilares: gestão de custos, gestão de performance e gestão de segurança.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Provedores Cloud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AWS; AZURE; Google Cloud;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Saleforce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; Oracle Cloud</a:t>
            </a:r>
            <a:r>
              <a:rPr lang="pt-BR" sz="2000">
                <a:latin typeface="Times" panose="02020603050405020304" pitchFamily="18" charset="0"/>
                <a:cs typeface="Times New Roman" panose="02020603050405020304" pitchFamily="18" charset="0"/>
              </a:rPr>
              <a:t>, etc.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336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Realizar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Remoto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 Azure Microsoft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Mecanismos e Arquitetura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581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Consiste no conjunto de componentes e subcomponentes necessários para a computação em nuvem.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Componentes Arquiteturais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Internet (rede)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Plataforma de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Plataformas de </a:t>
            </a:r>
            <a:r>
              <a:rPr lang="pt-BR" sz="2000" b="1" dirty="0" err="1">
                <a:solidFill>
                  <a:srgbClr val="00206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pt-BR" sz="2000" b="1" dirty="0">
              <a:solidFill>
                <a:srgbClr val="00206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Atores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Prestadores de Serviços; Usuários dos Serviços e os Prestadores de Infraestrutura</a:t>
            </a: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Camadas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Aplicação; Plataforma; Infraestrutura</a:t>
            </a: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Cenários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IaaS; PaaS; SaaS</a:t>
            </a: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Tipos de Nuvem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Pública, privadas, comunitária, híbridas</a:t>
            </a:r>
          </a:p>
        </p:txBody>
      </p:sp>
    </p:spTree>
    <p:extLst>
      <p:ext uri="{BB962C8B-B14F-4D97-AF65-F5344CB8AC3E}">
        <p14:creationId xmlns:p14="http://schemas.microsoft.com/office/powerpoint/2010/main" val="23326294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4093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605B59-E2FC-963F-6A5B-65522E0C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89" y="955448"/>
            <a:ext cx="4877256" cy="40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Camadas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3D5B5-5F79-0398-B79A-3BF9825E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9" y="1294997"/>
            <a:ext cx="8544853" cy="33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7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Camadas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1" y="947321"/>
            <a:ext cx="8865056" cy="40883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EF2F71-710A-8CC2-7BD5-4539D1C8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4" y="924082"/>
            <a:ext cx="2888693" cy="41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57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Cenários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Principais Cenários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– Acesso integrado aos aplicativos de software de um provedor.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– Modelo de negócios que fornece infraestrutura de TI, recursos computacionais como capacidade de processamento, armazenamento, datacenters, roteadores,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backbones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impressão, rede para executar 	suas aplicações e sistemas de TI.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– Serviço de hospedagem, implementação de hardware e software necessários para prover aplicações por meio da nuvem.</a:t>
            </a:r>
          </a:p>
        </p:txBody>
      </p:sp>
    </p:spTree>
    <p:extLst>
      <p:ext uri="{BB962C8B-B14F-4D97-AF65-F5344CB8AC3E}">
        <p14:creationId xmlns:p14="http://schemas.microsoft.com/office/powerpoint/2010/main" val="3930042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Cenários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4093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DB3C20-64A9-3436-8616-B4A24955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01" y="955448"/>
            <a:ext cx="3911959" cy="40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024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976</Words>
  <Application>Microsoft Office PowerPoint</Application>
  <PresentationFormat>Apresentação na tela (16:9)</PresentationFormat>
  <Paragraphs>117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03  Mecanismos e Arquitetura de Computação em Nuvem</vt:lpstr>
      <vt:lpstr>Arquitetura Básica</vt:lpstr>
      <vt:lpstr>Arquitetura Básica - Elementos</vt:lpstr>
      <vt:lpstr>Arquitetura Básica - Atores</vt:lpstr>
      <vt:lpstr>Arquitetura Básica - Camadas</vt:lpstr>
      <vt:lpstr>Arquitetura Básica - Camadas</vt:lpstr>
      <vt:lpstr>Arquitetura Básica - Cenários</vt:lpstr>
      <vt:lpstr>Arquitetura Básica - Cenários</vt:lpstr>
      <vt:lpstr>Arquitetura Básica - Componentes</vt:lpstr>
      <vt:lpstr>Arquitetura Básica - Componentes</vt:lpstr>
      <vt:lpstr>Funcionamento e Segurança</vt:lpstr>
      <vt:lpstr>Funcionamento e Segurança</vt:lpstr>
      <vt:lpstr>Funcionamento e Segurança</vt:lpstr>
      <vt:lpstr>Arquiteturas Fundamentais</vt:lpstr>
      <vt:lpstr>Leitura Específica</vt:lpstr>
      <vt:lpstr>Aprenda+</vt:lpstr>
      <vt:lpstr>Dinâmica/Atividades (Continuação)</vt:lpstr>
      <vt:lpstr>Dinâmica/Atividades (Continuação)</vt:lpstr>
      <vt:lpstr>Dinâmica/Atividades (Continuação)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841</cp:revision>
  <dcterms:created xsi:type="dcterms:W3CDTF">2020-03-17T20:12:34Z</dcterms:created>
  <dcterms:modified xsi:type="dcterms:W3CDTF">2023-03-30T20:00:41Z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