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409" r:id="rId4"/>
    <p:sldId id="408" r:id="rId5"/>
    <p:sldId id="323" r:id="rId6"/>
    <p:sldId id="334" r:id="rId7"/>
    <p:sldId id="357" r:id="rId8"/>
    <p:sldId id="406" r:id="rId9"/>
    <p:sldId id="337" r:id="rId10"/>
    <p:sldId id="309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38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175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ta.ufrj.br/ensino/eel879/trabalhos_vf_2009_2/seabra/component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pt/training/awsacademy/cloud-computing-architect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WgW-CgdIk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Z3SYDTMP3M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wsl-executar-programas-comandos-linux-no-windows?gclid=CjwKCAiAr4GgBhBFEiwAgwORrXlzAaJyYmWcGjHARx8DK-sP-J5Ozsht7JXpXlqgS9fQuZ6-fQF6zBoCfxMQAvD_Bw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hiamakaikeanyi.dev/working-with-git/" TargetMode="External"/><Relationship Id="rId3" Type="http://schemas.openxmlformats.org/officeDocument/2006/relationships/hyperlink" Target="https://bohr.io/" TargetMode="External"/><Relationship Id="rId7" Type="http://schemas.openxmlformats.org/officeDocument/2006/relationships/hyperlink" Target="https://ostechnix.com/what-is-git-and-how-to-install-git-in-linux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www.netlify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xmox.com/e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virtualbox.org/" TargetMode="External"/><Relationship Id="rId4" Type="http://schemas.openxmlformats.org/officeDocument/2006/relationships/hyperlink" Target="https://www.vivaolinux.com.br/artigo/Virtualizacao-com-Proxmox-V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Prática </a:t>
            </a:r>
            <a:r>
              <a:rPr lang="pt-BR" sz="3600" b="1" dirty="0" err="1">
                <a:solidFill>
                  <a:schemeClr val="bg1"/>
                </a:solidFill>
              </a:rPr>
              <a:t>Deploy</a:t>
            </a:r>
            <a:r>
              <a:rPr lang="pt-BR" sz="3600" b="1" dirty="0">
                <a:solidFill>
                  <a:schemeClr val="bg1"/>
                </a:solidFill>
              </a:rPr>
              <a:t>/Orquestração App Web, Tool Acesso Remoto e Virtualização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Realizar as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atividades formativas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da seção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Dinâmica/Atividades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Deploy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/Orquestração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App Web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Plataforma Bohr.io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Deploy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/Orquestração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App Web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Plataforma </a:t>
            </a:r>
            <a:r>
              <a:rPr lang="pt-BR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Netlify</a:t>
            </a:r>
            <a:endParaRPr lang="pt-BR" sz="24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Tools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Acesso Remoto – Azure Microsoft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Virtualização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VirtualBox</a:t>
            </a:r>
            <a:endParaRPr lang="pt-BR" sz="24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Virtualização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Proxmox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VE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 Integrar com um repositório remoto </a:t>
            </a:r>
            <a:r>
              <a:rPr lang="pt-BR" sz="1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GitHub/</a:t>
            </a:r>
            <a:r>
              <a:rPr lang="pt-BR" sz="18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GitLab</a:t>
            </a:r>
            <a:r>
              <a:rPr lang="pt-BR" sz="1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BitBucket</a:t>
            </a: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https://www.gta.ufrj.br/ensino/eel879/trabalhos_vf_2009_2/seabra/componentes.html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https://aws.amazon.com/pt/training/awsacademy/cloud-computing-architecture/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https://youtu.be/RWgW-CgdIk0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https://www.youtube.com/watch?v=Z3SYDTMP3ME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Continuação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Realizar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Acesso Remoto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– Azure Microsoft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WSL Ativar a Partir do Windows 10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https://www.alura.com.br/artigos/wsl-executar-programas-comandos-linux-no-windows?gclid=CjwKCAiAr4GgBhBFEiwAgwORrXlzAaJyYmWcGjHARx8DK-sP-J5Ozsht7JXpXlqgS9fQuZ6-fQF6zBoCfxMQAvD_BwE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terminal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Administrador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Continuação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2 -- Plataforma Bohr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https://bohr.io/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(Criar e fazer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app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– Plataforma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https://www.netlify.com/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https://git-scm.com/downloads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Tutorial: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https://ostechnix.com/what-is-git-and-how-to-install-git-in-linux/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https://chiamakaikeanyi.dev/working-with-git/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e fazer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app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55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Continuação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Proxmox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https://www.proxmox.com/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https://www.vivaolinux.com.br/artigo/Virtualizacao-com-Proxmox-VE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VM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https://www.virtualbox.org/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VM no laboratório de TI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581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SOUSA, Flávio RC; MOREIRA, Leonardo O.; MACHADO,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 Computação em nuvem: Conceitos, tecnologias, aplicações e desafios. II Escola Regional de Computação Ceará, Maranhão e Piauí (ERCEMAPI), p. 150-175, 2009.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TAURION, Cezar.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-computação em nuvem.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2009.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BATISTA, Bruno Guazzelli.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Modelos de negócio para ambientes de computação em nuvem que consideram atributos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relacionados a desempenho e a segurança. 2016. Tese de Doutorado. Universidade de São Paulo.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</TotalTime>
  <Words>539</Words>
  <Application>Microsoft Office PowerPoint</Application>
  <PresentationFormat>Apresentação na tela (16:9)</PresentationFormat>
  <Paragraphs>62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04  Prática Deploy/Orquestração App Web, Tool Acesso Remoto e Virtualização</vt:lpstr>
      <vt:lpstr>Prática Cloud</vt:lpstr>
      <vt:lpstr>Leitura Específica</vt:lpstr>
      <vt:lpstr>Aprenda+</vt:lpstr>
      <vt:lpstr>Dinâmica/Atividades (Continuação)</vt:lpstr>
      <vt:lpstr>Dinâmica/Atividades (Continuação)</vt:lpstr>
      <vt:lpstr>Dinâmica/Atividades (Continuação)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849</cp:revision>
  <dcterms:created xsi:type="dcterms:W3CDTF">2020-03-17T20:12:34Z</dcterms:created>
  <dcterms:modified xsi:type="dcterms:W3CDTF">2023-03-30T20:02:16Z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