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409" r:id="rId4"/>
    <p:sldId id="408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0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training/courses/az-900t0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certifications/exams/az-90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ub1uGKQK6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Curso AZURE AZ-900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Curso</a:t>
            </a:r>
            <a:r>
              <a:rPr lang="en-US" b="1" dirty="0">
                <a:solidFill>
                  <a:srgbClr val="0070C0"/>
                </a:solidFill>
              </a:rPr>
              <a:t> AZURE AZ-900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 </a:t>
            </a: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https://learn.microsoft.com/pt-br/training/courses/az-900t00</a:t>
            </a: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34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 AZURE AZ-900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https://learn.microsoft.com/pt-br/certifications/exams/az-900/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 AZURE AZ-900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https://www.youtube.com/watch?v=4ub1uGKQK6U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Atividades do Curso AZURE AZ-900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CHESHIRE, Jim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az-900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Microsoft Press, 2019.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3421</TotalTime>
  <Words>144</Words>
  <Application>Microsoft Office PowerPoint</Application>
  <PresentationFormat>Apresentação na tela (16:9)</PresentationFormat>
  <Paragraphs>36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</vt:lpstr>
      <vt:lpstr>Times New Roman</vt:lpstr>
      <vt:lpstr>Office Theme</vt:lpstr>
      <vt:lpstr>Cloud Computer e  Web Services em Linux</vt:lpstr>
      <vt:lpstr> Aula 09  Curso AZURE AZ-900</vt:lpstr>
      <vt:lpstr>Curso AZURE AZ-900</vt:lpstr>
      <vt:lpstr>Leitura Específica</vt:lpstr>
      <vt:lpstr>Aprenda+</vt:lpstr>
      <vt:lpstr>Dinâmica/Atividades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860</cp:revision>
  <dcterms:created xsi:type="dcterms:W3CDTF">2020-03-17T20:12:34Z</dcterms:created>
  <dcterms:modified xsi:type="dcterms:W3CDTF">2023-04-18T20:10:55Z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