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91" r:id="rId3"/>
    <p:sldId id="409" r:id="rId4"/>
    <p:sldId id="410" r:id="rId5"/>
    <p:sldId id="411" r:id="rId6"/>
    <p:sldId id="415" r:id="rId7"/>
    <p:sldId id="414" r:id="rId8"/>
    <p:sldId id="412" r:id="rId9"/>
    <p:sldId id="413" r:id="rId10"/>
    <p:sldId id="417" r:id="rId11"/>
    <p:sldId id="418" r:id="rId12"/>
    <p:sldId id="416" r:id="rId13"/>
    <p:sldId id="408" r:id="rId14"/>
    <p:sldId id="323" r:id="rId15"/>
    <p:sldId id="334" r:id="rId16"/>
    <p:sldId id="337" r:id="rId17"/>
    <p:sldId id="309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1285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1153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978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03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0648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1787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2056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7784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413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6871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85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vaolinux.com.br/topico/Iniciantes-no-Linux/apostila-de-permisso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azer.dev/pt-br/linux/dicas/como-criar-grupos-de-usuarios-no-linux-mint-debian-ubuntu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ux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uxtips.io/" TargetMode="External"/><Relationship Id="rId5" Type="http://schemas.openxmlformats.org/officeDocument/2006/relationships/hyperlink" Target="https://www.hostgator.com.br/guias/linux-tudo-sobre-sistema/" TargetMode="External"/><Relationship Id="rId4" Type="http://schemas.openxmlformats.org/officeDocument/2006/relationships/hyperlink" Target="https://www.vivaolinux.com.br/linux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05CssAbQg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iolinux.com.br/video/o-linux-e-lento-implementar-recursos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mundi.com/sistema-operacional/curso-de-linux-basico/como-adicionar-ou-criar-usuarios-no-linux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vaolinux.com.br/topico/Iniciantes-no-Linux/apostila-de-permisso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vaolinux.com.br/topico/Iniciantes-no-Linux/apostila-de-permisso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vaolinux.com.br/topico/Iniciantes-no-Linux/apostila-de-permisso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Gerenciamento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Usuários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Grupos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Adicionar um grupo existente a um usuário Linux</a:t>
            </a:r>
          </a:p>
          <a:p>
            <a:pPr marL="0" indent="0" algn="just">
              <a:buNone/>
            </a:pPr>
            <a:r>
              <a:rPr lang="en-US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usermod</a:t>
            </a:r>
            <a:r>
              <a:rPr lang="en-US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-a -G &lt;</a:t>
            </a:r>
            <a:r>
              <a:rPr lang="en-US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groupname</a:t>
            </a:r>
            <a:r>
              <a:rPr lang="en-US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&gt; &lt;username&gt;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usermod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-a -G </a:t>
            </a:r>
            <a:r>
              <a:rPr lang="pt-BR" sz="2000" b="1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projetoweb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heleno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 parâmetro -a significa </a:t>
            </a: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append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isto é, você está solicitando que seja adicionada a informação do grupo ao usuário, sem que os grupos já associados a ele sejam excluídos ou substituídos.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 parâmetro -G significa Lista de Grupos, isto é, permite que você passe uma lista separada por vírgula com o nome de grupos a serem adicionados ao usuário.</a:t>
            </a:r>
          </a:p>
        </p:txBody>
      </p:sp>
    </p:spTree>
    <p:extLst>
      <p:ext uri="{BB962C8B-B14F-4D97-AF65-F5344CB8AC3E}">
        <p14:creationId xmlns:p14="http://schemas.microsoft.com/office/powerpoint/2010/main" val="309595901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Gerenciamento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Usuários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Grupos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Adicionar um grupo existente a um usuário Linux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usermod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-g &lt;</a:t>
            </a: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groupname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&gt; &lt;</a:t>
            </a: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username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 parâmetro -g (minúsculo) significa id de grupo, isto é, você está indicando o grupo a ser definido como primário para o usuário.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usermod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-g </a:t>
            </a:r>
            <a:r>
              <a:rPr lang="pt-BR" sz="2000" b="1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projetoweb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heleno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Consultando os grupos de um usuário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groups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&lt;</a:t>
            </a: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username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2382678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Gerenciamento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Usuários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Grupos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Adicionar um novo usuário e definir grupos para ele em um comando</a:t>
            </a: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useradd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-g &lt;</a:t>
            </a: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groupname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&gt; </a:t>
            </a: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username</a:t>
            </a: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useradd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-G </a:t>
            </a: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dev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heleno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passwd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heleno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https://www.vivaolinux.com.br/topico/Iniciantes-no-Linux/apostila-de-permissoes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pt-BR"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hlinkClick r:id="rId4"/>
              </a:rPr>
              <a:t>https://mazer.dev/pt-br/linux/dicas/como-criar-grupos-de-usuarios-no-linux-mint-debian-ubuntu/</a:t>
            </a:r>
            <a:r>
              <a:rPr lang="pt-BR"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284079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44118"/>
            <a:ext cx="8865056" cy="40911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Linux Site Oficial.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https://www.linux.org/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Viva Linux.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https://www.vivaolinux.com.br/linux/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Hostgator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Linux.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https://www.hostgator.com.br/guias/linux-tudo-sobre-sistema/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Linuxtips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Linux.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https://www.linuxtips.io/</a:t>
            </a:r>
            <a:r>
              <a:rPr lang="pt-B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6766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O que é Linux?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https://www.youtube.com/watch?v=K05CssAbQgo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O Linux é lento para implementar novos recursos?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https://diolinux.com.br/video/o-linux-e-lento-implementar-recursos.html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Exercícios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comandos Linux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Calibri" panose="020F0502020204030204" pitchFamily="34" charset="0"/>
              </a:rPr>
              <a:t>	</a:t>
            </a:r>
            <a:r>
              <a:rPr lang="pt-BR" sz="2400" dirty="0">
                <a:latin typeface="Calibri" panose="020F0502020204030204" pitchFamily="34" charset="0"/>
                <a:hlinkClick r:id="rId3"/>
              </a:rPr>
              <a:t>https://www.webmundi.com/sistema-operacional/curso-de-linux-basico/como-adicionar-ou-criar-usuarios-no-linux/</a:t>
            </a: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CAMPOS, Augusto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 que é Linux. BR-Linux. Florianópolis, março de, 2006.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TORVALDS, Linus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edge. Communications of the ACM, v. 42, n. 4, p. 38-39, 1999.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MOTA FILHO, João Eriberto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Descobrindo o Linux-3ª Edição: Entenda o sistema operacional GNU/Linux.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2012.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LOVE, Robert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Linux Kernel Development: Linux Kernel Development _p3. Pearson Education, 2010.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10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Sistema Operacional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Terminal de </a:t>
            </a:r>
            <a:r>
              <a:rPr lang="en-US" b="1" dirty="0" err="1">
                <a:solidFill>
                  <a:srgbClr val="0070C0"/>
                </a:solidFill>
              </a:rPr>
              <a:t>Comandos</a:t>
            </a:r>
            <a:r>
              <a:rPr lang="en-US" b="1" dirty="0">
                <a:solidFill>
                  <a:srgbClr val="0070C0"/>
                </a:solidFill>
              </a:rPr>
              <a:t> Linux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Linux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é um termo popularmente empregado para se referir a sistemas operativos ou sistemas operacionais que utilizam o núcleo Linux.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Gerenciar 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grupos e usuários 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em Linux é uma tarefa corriqueira para administradores de sistema, e eventualmente necessária para usuários mais avançados.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34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Arquivos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Permissões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chmod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– permissão de arquivo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Então, fica subdividido dessa forma: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ls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–</a:t>
            </a: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la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- -</a:t>
            </a: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rwxrwxr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-x 1 heleno </a:t>
            </a: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heleno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358 </a:t>
            </a: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Jun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5 16:17 teste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 </a:t>
            </a: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rwx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rwx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rwx</a:t>
            </a: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1. </a:t>
            </a:r>
            <a:r>
              <a:rPr lang="pt-BR" sz="20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: tipo de arquivo (diretório);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2. </a:t>
            </a:r>
            <a:r>
              <a:rPr lang="pt-BR" sz="2000" b="1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rwx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: permissões do proprietário e/ou usuário;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3. </a:t>
            </a:r>
            <a:r>
              <a:rPr lang="pt-BR" sz="2000" b="1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rwx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: permissões para usuários do mesmo grupo;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4. </a:t>
            </a:r>
            <a:r>
              <a:rPr lang="pt-BR" sz="2000" b="1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rwx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: permissões para todos usuários.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541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Gerenciamento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Usuários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Grupos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UID</a:t>
            </a:r>
            <a:r>
              <a:rPr lang="pt-BR" sz="20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GID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 Linux gerencia os usuários e os grupos através de números conhecidos como UID (</a:t>
            </a:r>
            <a:r>
              <a:rPr lang="pt-BR" sz="2000" b="1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User</a:t>
            </a:r>
            <a:r>
              <a:rPr lang="pt-BR" sz="20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ID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e GID (</a:t>
            </a:r>
            <a:r>
              <a:rPr lang="pt-BR" sz="2000" b="1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Group</a:t>
            </a:r>
            <a:r>
              <a:rPr lang="pt-BR" sz="20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ID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Como é possível perceber, </a:t>
            </a:r>
            <a:r>
              <a:rPr lang="pt-BR" sz="20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UID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são números de usuários e </a:t>
            </a:r>
            <a:r>
              <a:rPr lang="pt-BR" sz="20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GID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são números de grupos.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Os nomes dos usuários e dos grupos servem apenas para facilitar o uso humano do computador.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https://www.vivaolinux.com.br/topico/Iniciantes-no-Linux/apostila-de-permissoes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733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Gerenciamento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Usuários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Grupos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Permissoes</a:t>
            </a:r>
            <a:r>
              <a:rPr lang="pt-BR" sz="20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Especiais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SUID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Se este bit estiver ligado em um arquivo executável, isso indica que que ele vai rodar com as permissões do seu dono (o proprietário do arquivo) e não com as permissões do usuário que o executou.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https://www.vivaolinux.com.br/topico/Iniciantes-no-Linux/apostila-de-permissoes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9765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Gerenciamento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Usuários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Grupos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 =&gt; significa permissão de leitura (</a:t>
            </a: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read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 =&gt; significa permissão de gravação (</a:t>
            </a: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write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x =&gt; significa permissão de execução (</a:t>
            </a: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execution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);</a:t>
            </a: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=&gt; significa permissão desabilitada.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chgrp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- muda o grupo de um arquivo/diretório.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chgrp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[opções] [grupo] [arquivo/diretório]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https://www.vivaolinux.com.br/topico/Iniciantes-no-Linux/apostila-de-permissoes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17468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Gerenciamento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Usuários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Grupos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Valores decimais de 0 a 7. Cada valor tem uma combinação de permissões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0 : --- (nenhuma permissão)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 : --x (somente execução)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 : -w- (somente escrita)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3 : -</a:t>
            </a: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wx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(escrita e execução)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4 : r-- (somente leitura)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5 : r-x (leitura e execução)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6 : </a:t>
            </a: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rw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- (leitura e escrita)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7 : </a:t>
            </a: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rwx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(leitura, escrita e execução)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endParaRPr lang="pt-BR" sz="20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7642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Gerenciamento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Usuários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Grupos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chown</a:t>
            </a:r>
            <a:r>
              <a:rPr lang="pt-BR" sz="20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-  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Muda dono de um arquivo/diretório. Opcionalmente pode também ser usado para mudar o grupo.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chown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[opções] [</a:t>
            </a: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dono.grupo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] [diretório/arquivo]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Adicionar novo grupo no Linux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groupadd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projetoweb</a:t>
            </a:r>
            <a:endParaRPr lang="pt-BR" sz="20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1727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3503</TotalTime>
  <Words>1011</Words>
  <Application>Microsoft Office PowerPoint</Application>
  <PresentationFormat>Apresentação na tela (16:9)</PresentationFormat>
  <Paragraphs>144</Paragraphs>
  <Slides>17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</vt:lpstr>
      <vt:lpstr>Times New Roman</vt:lpstr>
      <vt:lpstr>Office Theme</vt:lpstr>
      <vt:lpstr>Cloud Computer e  Web Services em Linux</vt:lpstr>
      <vt:lpstr> Aula 10  Sistema Operacional Linux</vt:lpstr>
      <vt:lpstr>Terminal de Comandos Linux</vt:lpstr>
      <vt:lpstr>Arquivos e Permissões</vt:lpstr>
      <vt:lpstr>Gerenciamento de Usuários e Grupos</vt:lpstr>
      <vt:lpstr>Gerenciamento de Usuários e Grupos</vt:lpstr>
      <vt:lpstr>Gerenciamento de Usuários e Grupos</vt:lpstr>
      <vt:lpstr>Gerenciamento de Usuários e Grupos</vt:lpstr>
      <vt:lpstr>Gerenciamento de Usuários e Grupos</vt:lpstr>
      <vt:lpstr>Gerenciamento de Usuários e Grupos</vt:lpstr>
      <vt:lpstr>Gerenciamento de Usuários e Grupos</vt:lpstr>
      <vt:lpstr>Gerenciamento de Usuários e Grupos</vt:lpstr>
      <vt:lpstr>Leitura Específica</vt:lpstr>
      <vt:lpstr>Aprenda+</vt:lpstr>
      <vt:lpstr>Dinâmica/Atividades</vt:lpstr>
      <vt:lpstr>Referências Bibliográficas</vt:lpstr>
      <vt:lpstr>Cloud Computer e  Web Services em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883</cp:revision>
  <dcterms:created xsi:type="dcterms:W3CDTF">2020-03-17T20:12:34Z</dcterms:created>
  <dcterms:modified xsi:type="dcterms:W3CDTF">2023-04-18T20:01:41Z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