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409" r:id="rId4"/>
    <p:sldId id="408" r:id="rId5"/>
    <p:sldId id="323" r:id="rId6"/>
    <p:sldId id="334" r:id="rId7"/>
    <p:sldId id="357" r:id="rId8"/>
    <p:sldId id="406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hiamakaikeanyi.dev/working-with-git/" TargetMode="External"/><Relationship Id="rId3" Type="http://schemas.openxmlformats.org/officeDocument/2006/relationships/hyperlink" Target="https://bohr.io/" TargetMode="External"/><Relationship Id="rId7" Type="http://schemas.openxmlformats.org/officeDocument/2006/relationships/hyperlink" Target="https://ostechnix.com/what-is-git-and-how-to-install-git-in-linu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netlif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vivaolinux.com.br/artigo/Virtualizacao-com-Proxmox-V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Prática </a:t>
            </a:r>
            <a:r>
              <a:rPr lang="pt-BR" sz="3600" b="1" dirty="0" err="1">
                <a:solidFill>
                  <a:schemeClr val="bg1"/>
                </a:solidFill>
              </a:rPr>
              <a:t>Deploy</a:t>
            </a:r>
            <a:r>
              <a:rPr lang="pt-BR" sz="3600" b="1" dirty="0">
                <a:solidFill>
                  <a:schemeClr val="bg1"/>
                </a:solidFill>
              </a:rPr>
              <a:t>/Orquestração App Web, Tool Acesso Remoto e Virtualização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Realizar as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atividades formativas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da seção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Dinâmica/Atividades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/Orquestração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App Web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Plataforma Bohr.io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/Orquestração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App Web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Plataforma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Netlify</a:t>
            </a:r>
            <a:endParaRPr lang="pt-BR" sz="24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Tools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Acesso Remoto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Virtualização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VirtualBox</a:t>
            </a:r>
            <a:endParaRPr lang="pt-BR" sz="24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Virtualização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Proxmox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VE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Integrar com um repositório remoto 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GitHub/</a:t>
            </a:r>
            <a:r>
              <a:rPr lang="pt-BR" sz="18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GitLab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BitBucket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https://bohr.io/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https://www.virtualbox.org/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no laboratório de TI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581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542</Words>
  <Application>Microsoft Office PowerPoint</Application>
  <PresentationFormat>Apresentação na tela (16:9)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04  Prática Deploy/Orquestração App Web, Tool Acesso Remoto e Virtualização</vt:lpstr>
      <vt:lpstr>Prática Cloud</vt:lpstr>
      <vt:lpstr>Leitura Específica</vt:lpstr>
      <vt:lpstr>Aprenda+</vt:lpstr>
      <vt:lpstr>Dinâmica/Atividades (Continuação)</vt:lpstr>
      <vt:lpstr>Dinâmica/Atividades (Continuação)</vt:lpstr>
      <vt:lpstr>Dinâmica/Atividades (Continuação)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847</cp:revision>
  <dcterms:created xsi:type="dcterms:W3CDTF">2020-03-17T20:12:34Z</dcterms:created>
  <dcterms:modified xsi:type="dcterms:W3CDTF">2023-03-17T12:37:17Z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