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09" r:id="rId4"/>
    <p:sldId id="408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Cloud Computer na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Google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288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08  Cloud Computer na Prática</vt:lpstr>
      <vt:lpstr>Google Cloud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852</cp:revision>
  <dcterms:created xsi:type="dcterms:W3CDTF">2020-03-17T20:12:34Z</dcterms:created>
  <dcterms:modified xsi:type="dcterms:W3CDTF">2023-03-17T13:27:04Z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