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10" r:id="rId5"/>
    <p:sldId id="411" r:id="rId6"/>
    <p:sldId id="408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64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78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Sistema Operacional Linux, Server Apache e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 App Web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Terminal de </a:t>
            </a:r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Linux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Arquivos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Permissões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54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Gerenciamento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Usuários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Grupos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733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306</Words>
  <Application>Microsoft Office PowerPoint</Application>
  <PresentationFormat>Apresentação na tela (16:9)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09  Sistema Operacional Linux, Server Apache e Deploy App Web</vt:lpstr>
      <vt:lpstr>Terminal de Comandos Linux</vt:lpstr>
      <vt:lpstr>Arquivos e Permissões</vt:lpstr>
      <vt:lpstr>Gerenciamento de Usuários e Grupos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856</cp:revision>
  <dcterms:created xsi:type="dcterms:W3CDTF">2020-03-17T20:12:34Z</dcterms:created>
  <dcterms:modified xsi:type="dcterms:W3CDTF">2023-03-17T13:35:18Z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