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09" r:id="rId4"/>
    <p:sldId id="408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Sistema Operacional Linux, Server Apache e </a:t>
            </a:r>
            <a:r>
              <a:rPr lang="pt-BR" sz="3600" b="1" dirty="0" err="1">
                <a:solidFill>
                  <a:schemeClr val="bg1"/>
                </a:solidFill>
              </a:rPr>
              <a:t>Deploy</a:t>
            </a:r>
            <a:r>
              <a:rPr lang="pt-BR" sz="3600" b="1" dirty="0">
                <a:solidFill>
                  <a:schemeClr val="bg1"/>
                </a:solidFill>
              </a:rPr>
              <a:t> App Web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Web Apache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Apache no </a:t>
            </a:r>
            <a:r>
              <a:rPr 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 Linux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299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Office Theme</vt:lpstr>
      <vt:lpstr>Cloud Computer e  Web Services em Linux</vt:lpstr>
      <vt:lpstr> Aula 10  Sistema Operacional Linux, Server Apache e Deploy App Web</vt:lpstr>
      <vt:lpstr>Web Apache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858</cp:revision>
  <dcterms:created xsi:type="dcterms:W3CDTF">2020-03-17T20:12:34Z</dcterms:created>
  <dcterms:modified xsi:type="dcterms:W3CDTF">2023-03-17T13:40:15Z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