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91" r:id="rId3"/>
    <p:sldId id="409" r:id="rId4"/>
    <p:sldId id="411" r:id="rId5"/>
    <p:sldId id="412" r:id="rId6"/>
    <p:sldId id="408" r:id="rId7"/>
    <p:sldId id="323" r:id="rId8"/>
    <p:sldId id="334" r:id="rId9"/>
    <p:sldId id="337" r:id="rId10"/>
    <p:sldId id="309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03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837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6459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978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ta.ufrj.br/ensino/eel879/trabalhos_vf_2009_2/seabra/componente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ws.amazon.com/pt/training/awsacademy/cloud-computing-architectur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WgW-CgdIk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Z3SYDTMP3M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05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Trabalhando com Computação em Nuvem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Nuvem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1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34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Custo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Precificação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1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06017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Qualidade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e SLA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1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504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Mecanismos e Arquitetura de Computação em Nuvem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https://www.gta.ufrj.br/ensino/eel879/trabalhos_vf_2009_2/seabra/componentes.html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AWS - Arquitetura de Computação em Nuvem.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https://aws.amazon.com/pt/training/awsacademy/cloud-computing-architecture/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676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Mecanismos e Arquitetura de Computação em Nuvem.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https://youtu.be/RWgW-CgdIk0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AWS - Arquitetura de Computação em Nuvem.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https://www.youtube.com/watch?v=Z3SYDTMP3ME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SOUSA, Flávio RC; MOREIRA, Leonardo O.; MACHADO,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C. Computação em nuvem: Conceitos, tecnologias, aplicações e desafios. II Escola Regional de Computação Ceará, Maranhão e Piauí (ERCEMAPI), p. 150-175, 2009.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TAURION, Cezar.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Cloud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-computação em nuvem.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Brasport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2009.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BATISTA, Bruno Guazzelli.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Modelos de negócio para ambientes de computação em nuvem que consideram atributos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relacionados a desempenho e a segurança. 2016. Tese de Doutorado. Universidade de São Paulo.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3406</TotalTime>
  <Words>300</Words>
  <Application>Microsoft Office PowerPoint</Application>
  <PresentationFormat>Apresentação na tela (16:9)</PresentationFormat>
  <Paragraphs>35</Paragraphs>
  <Slides>10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</vt:lpstr>
      <vt:lpstr>Times New Roman</vt:lpstr>
      <vt:lpstr>Wingdings</vt:lpstr>
      <vt:lpstr>Office Theme</vt:lpstr>
      <vt:lpstr>Cloud Computer e  Web Services em Linux</vt:lpstr>
      <vt:lpstr> Aula 05  Trabalhando com Computação em Nuvem</vt:lpstr>
      <vt:lpstr>Modelo de Nuvem</vt:lpstr>
      <vt:lpstr>Custo e Precificação</vt:lpstr>
      <vt:lpstr>Qualidade de Serviço e SLA</vt:lpstr>
      <vt:lpstr>Leitura Específica</vt:lpstr>
      <vt:lpstr>Aprenda+</vt:lpstr>
      <vt:lpstr>Dinâmica/Atividades</vt:lpstr>
      <vt:lpstr>Referências Bibliográficas</vt:lpstr>
      <vt:lpstr>Cloud Computer e  Web Services em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849</cp:revision>
  <dcterms:created xsi:type="dcterms:W3CDTF">2020-03-17T20:12:34Z</dcterms:created>
  <dcterms:modified xsi:type="dcterms:W3CDTF">2023-03-17T13:18:26Z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