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91" r:id="rId3"/>
    <p:sldId id="409" r:id="rId4"/>
    <p:sldId id="408" r:id="rId5"/>
    <p:sldId id="323" r:id="rId6"/>
    <p:sldId id="334" r:id="rId7"/>
    <p:sldId id="337" r:id="rId8"/>
    <p:sldId id="309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6203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6978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ta.ufrj.br/ensino/eel879/trabalhos_vf_2009_2/seabra/componente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ws.amazon.com/pt/training/awsacademy/cloud-computing-architecture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RWgW-CgdIk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Z3SYDTMP3M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Cloud Computer 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Web Services em Linux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07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Cloud Computer na Prática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Amazon AZURE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47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g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BR" sz="1800" b="1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6347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Mecanismos e Arquitetura de Computação em Nuvem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https://www.gta.ufrj.br/ensino/eel879/trabalhos_vf_2009_2/seabra/componentes.html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AWS - Arquitetura de Computação em Nuvem.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https://aws.amazon.com/pt/training/awsacademy/cloud-computing-architecture/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16766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Mecanismos e Arquitetura de Computação em Nuvem.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https://youtu.be/RWgW-CgdIk0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AWS - Arquitetura de Computação em Nuvem.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https://www.youtube.com/watch?v=Z3SYDTMP3ME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(Atividade Verificadora de Aprendizagem)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Quiz</a:t>
            </a: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SOUSA, Flávio RC; MOREIRA, Leonardo O.; MACHADO,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C. Computação em nuvem: Conceitos, tecnologias, aplicações e desafios. II Escola Regional de Computação Ceará, Maranhão e Piauí (ERCEMAPI), p. 150-175, 2009.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TAURION, Cezar.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Cloud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-computação em nuvem.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Brasport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2009.</a:t>
            </a:r>
          </a:p>
          <a:p>
            <a:pPr marL="0" indent="0" algn="just">
              <a:buNone/>
              <a:tabLst>
                <a:tab pos="457200" algn="l"/>
              </a:tabLst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BATISTA, Bruno Guazzelli.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Modelos de negócio para ambientes de computação em nuvem que consideram atributos de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relacionados a desempenho e a segurança. 2016. Tese de Doutorado. Universidade de São Paulo.</a:t>
            </a:r>
          </a:p>
          <a:p>
            <a:pPr marL="0" indent="0" algn="just">
              <a:buNone/>
              <a:tabLst>
                <a:tab pos="457200" algn="l"/>
              </a:tabLst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Cloud Computer 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Web Services em Linux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3407</TotalTime>
  <Words>288</Words>
  <Application>Microsoft Office PowerPoint</Application>
  <PresentationFormat>Apresentação na tela (16:9)</PresentationFormat>
  <Paragraphs>31</Paragraphs>
  <Slides>8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Calibri</vt:lpstr>
      <vt:lpstr>Times</vt:lpstr>
      <vt:lpstr>Times New Roman</vt:lpstr>
      <vt:lpstr>Wingdings</vt:lpstr>
      <vt:lpstr>Office Theme</vt:lpstr>
      <vt:lpstr>Cloud Computer e  Web Services em Linux</vt:lpstr>
      <vt:lpstr> Aula 07  Cloud Computer na Prática</vt:lpstr>
      <vt:lpstr>Amazon AZURE</vt:lpstr>
      <vt:lpstr>Leitura Específica</vt:lpstr>
      <vt:lpstr>Aprenda+</vt:lpstr>
      <vt:lpstr>Dinâmica/Atividades</vt:lpstr>
      <vt:lpstr>Referências Bibliográficas</vt:lpstr>
      <vt:lpstr>Cloud Computer e  Web Services em Linux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852</cp:revision>
  <dcterms:created xsi:type="dcterms:W3CDTF">2020-03-17T20:12:34Z</dcterms:created>
  <dcterms:modified xsi:type="dcterms:W3CDTF">2023-03-17T13:26:43Z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