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409" r:id="rId4"/>
    <p:sldId id="418" r:id="rId5"/>
    <p:sldId id="419" r:id="rId6"/>
    <p:sldId id="420" r:id="rId7"/>
    <p:sldId id="421" r:id="rId8"/>
    <p:sldId id="422" r:id="rId9"/>
    <p:sldId id="415" r:id="rId10"/>
    <p:sldId id="417" r:id="rId11"/>
    <p:sldId id="411" r:id="rId12"/>
    <p:sldId id="413" r:id="rId13"/>
    <p:sldId id="414" r:id="rId14"/>
    <p:sldId id="412" r:id="rId15"/>
    <p:sldId id="423" r:id="rId16"/>
    <p:sldId id="424" r:id="rId17"/>
    <p:sldId id="425" r:id="rId18"/>
    <p:sldId id="427" r:id="rId19"/>
    <p:sldId id="428" r:id="rId20"/>
    <p:sldId id="408" r:id="rId21"/>
    <p:sldId id="32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377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97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93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45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967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307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24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690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78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64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06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63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42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735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62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31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training/modules/choose-azure-services-sla-lifecycl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zure.microsoft.com/pt-br/pricing/details/virtual-machines/windows/#pric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r-pt/cloud/pric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appshelp.zendesk.com/hc/pt-br/articles/360047968014-O-que-%C3%A9-o-Custo-Nuvem-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5_-GsKv4-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sultadosdigitais.com.br/marketing/como-criar-um-podcast/#:~:text=Para%20criar%20um%20podcast%20%C3%A9,podcast%20e%20plataformas%20de%20streaming" TargetMode="External"/><Relationship Id="rId4" Type="http://schemas.openxmlformats.org/officeDocument/2006/relationships/hyperlink" Target="https://jhonathanribeiro.netlify.app/conhe%C3%A7a-4-ferramentas-gratuitas-para-gerenciar-o-mongodb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UrkHiUx19Po" TargetMode="External"/><Relationship Id="rId4" Type="http://schemas.openxmlformats.org/officeDocument/2006/relationships/hyperlink" Target="https://azure.microsoft.com/pt-br/pricing/details/virtual-machines/windo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D00110-CE8C-12F4-A104-6CB9627D6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9" y="1378307"/>
            <a:ext cx="8839572" cy="289747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C371502-CAC2-BAD0-A95F-AFB8DEF0AE09}"/>
              </a:ext>
            </a:extLst>
          </p:cNvPr>
          <p:cNvSpPr txBox="1"/>
          <p:nvPr/>
        </p:nvSpPr>
        <p:spPr>
          <a:xfrm>
            <a:off x="2286000" y="2249347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https://azure.microsoft.com/pt-br/pricing/calculator/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18174766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3A545A-8E2E-EA6E-1D0E-031EF7A3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75" y="1200150"/>
            <a:ext cx="5590489" cy="35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601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4F4C14-7E41-5630-FC39-CE0C66D7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34" y="1063231"/>
            <a:ext cx="5960563" cy="37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39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861D9C-27A7-4360-51C0-474D9949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47" y="1063231"/>
            <a:ext cx="5745412" cy="36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305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cloud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é um novo modelo de negócio que pressupõe a utilização de recursos tecnológicos em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regime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pay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-as-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you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-go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permitindo que as empresas se foquem no seu core business,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transformando as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despesas de capital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em despesas operacionais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504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Num ambiente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cloud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Service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Level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Agreement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SLA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é um documento que pretende gerir as expectativas do fornecedor de serviços e do cliente, relativamente à qualidade do serviço entregue, medindo e validando se os parâmetros previamente acordados são cumpridos.	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76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alteração na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forma de consumo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de conteúdos informáticos, nomeadamente por meio do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cloud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origina uma preocupação do cliente relativamente à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percepção do nível de serviço entregue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diferente da que existia antes (PATEL et al., 2009).</a:t>
            </a:r>
          </a:p>
        </p:txBody>
      </p:sp>
    </p:spTree>
    <p:extLst>
      <p:ext uri="{BB962C8B-B14F-4D97-AF65-F5344CB8AC3E}">
        <p14:creationId xmlns:p14="http://schemas.microsoft.com/office/powerpoint/2010/main" val="30050030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Nesse sentido, assistiu-se a uma crescente TI em melhorar a sua “gestão de serviços” (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Service Management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), com base num conjunto de boas práticas: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Information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Technology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Infrastructure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Library (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ITIL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Neste processo foram abrangidas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áreas como o apoio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no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desempenho e disponibilidade do serviço, Help Desk e apoio ao utilizador final, entre outros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(BOUMAN et al., 2004).</a:t>
            </a:r>
          </a:p>
        </p:txBody>
      </p:sp>
    </p:spTree>
    <p:extLst>
      <p:ext uri="{BB962C8B-B14F-4D97-AF65-F5344CB8AC3E}">
        <p14:creationId xmlns:p14="http://schemas.microsoft.com/office/powerpoint/2010/main" val="15727102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AZURE - </a:t>
            </a:r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Os Contratos de Nível de Serviço (SLA) descrevem os compromissos da Microsoft para tempo de atividade e conectividade para Microsoft Online Services.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As edições atuais e arquivadas do SLA estão disponíveis para download e abrangem Azure, Dynamics 365, Office 365 e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Intune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https://learn.microsoft.com/pt-br/training/modules/choose-azure-services-sla-lifecycle/</a:t>
            </a: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://azure.microsoft.com/pt-br/pricing/details/virtual-machines/windows/#pricing</a:t>
            </a: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889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IBM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https://www.ibm.com/br-pt/cloud/pricing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79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Trabalhando com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Custo Cloud Azure.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https://lifeappshelp.zendesk.com/hc/pt-br/articles/360047968014-O-que-%C3%A9-o-Custo-Nuvem-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Modelo de Serviço Cloud.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em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Governança e Gerenciamento de Riscos de Segurança - </a:t>
            </a:r>
            <a:r>
              <a:rPr lang="pt-BR" sz="2000" dirty="0">
                <a:latin typeface="Calibri" panose="020F0502020204030204" pitchFamily="34" charset="0"/>
              </a:rPr>
              <a:t>encr.pw/61wdN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Custo Cloud Azure.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https://youtu.be/m5_-GsKv4-o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05(cinco)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perguntas/respostas;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de banco de dados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através de uma IDE ou aplicação acessar os dados do BD;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https://www.mongodb.com/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https://jhonathanribeiro.netlify.app/conhe%C3%A7a-4-ferramentas-gratuitas-para-gerenciar-o-mongodb/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Podcast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5min a 10 min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dupla.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Nota</a:t>
            </a:r>
            <a:r>
              <a:rPr lang="pt-BR" sz="2000" dirty="0">
                <a:latin typeface="Calibri" panose="020F0502020204030204" pitchFamily="34" charset="0"/>
              </a:rPr>
              <a:t>: Material para </a:t>
            </a:r>
            <a:r>
              <a:rPr lang="pt-BR" sz="2000" b="1" dirty="0">
                <a:latin typeface="Calibri" panose="020F0502020204030204" pitchFamily="34" charset="0"/>
              </a:rPr>
              <a:t>Podcast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https://resultadosdigitais.com.br/marketing/como-criar-um-podcast/#:~:text=Para%20criar%20um%20podcast%20%C3%A9,podcast%20e%20plataformas%20de%20streaming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TRINDADE,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Laize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Dariele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Lima.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matemático canônico na precificação de recursos computacionais na nuvem no contexto IAAS. 2020.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BANDEIRA,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Waliff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Cordeiro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Análise do Custo-benefício de Funções como Serviço e Infraestrutura como Serviço. 2022.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RIBAS,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Maristella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platform as a service billing model for cloud computing management approaches. IEEE Latin America Transactions, v. 14, n. 1, p. 267-280, 2016.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serviços oferecidos na computação em nuvem são classificados de acordo com o nível de abstração em relação à infraestrutura disponibilizada, da seguinte forma: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como Serviço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ou SaaS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consiste em fornecer ao consumidor capacidade de utilizar aplicações do provedor que se executam em infraestrutura de nuvem.</a:t>
            </a: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aplicações são acessíveis a partir de vários dispositivos clientes, através de uma interface simplificada, como um navegador.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 não gerencia ou controla a infraestrutura de nuvem subjacente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incluindo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rede, servidores, sistemas operacionais, 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até mesmo recursos de aplicação, com exceção das configurações de usuário específicas e limitadas;</a:t>
            </a:r>
          </a:p>
        </p:txBody>
      </p:sp>
    </p:spTree>
    <p:extLst>
      <p:ext uri="{BB962C8B-B14F-4D97-AF65-F5344CB8AC3E}">
        <p14:creationId xmlns:p14="http://schemas.microsoft.com/office/powerpoint/2010/main" val="8264092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como Serviço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ou PaaS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consiste em fornecer ao consumidor capacidade de implantar aplicações desenvolvidas ou adquiridas usando linguagens de programação, bibliotecas e ferramentas suportadas pelo provedor.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 não gerencia ou controla a infraestrutura de nuvem subjacente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incluindo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rede, servidores, sistemas operacionais, 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tem o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sobre as aplicações implantadas e configurações do ambiente de hospedagem das 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765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Infraestrutura como Serviço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Service ou IaaS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consiste em fornecer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 capacidade de provisionamento de processamento, armazenamento, acesso à rede e outros recursos computacionais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fundamentais, em que o consumidor é capaz de implantar e executar software arbitrário, que pode incluir bibliotecas, compiladores e aplicativos.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gerencia ou controla a infraestrutura de nuvem subjacente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tem o controle sobre configurações de sistema operacional, armazenamento e aplicativos implantados, assim como controle, geralmente limitado, de componentes de rede (por exemplo, firewalls).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330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serviço adotado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importante que sejam observadas e acordadas entre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provedores e consumidores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disponibilidade, segurança, desempenho e qualidade dos serviços provisionados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9444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Recentemente, vários modelos para definir “qualquer coisa como serviço”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Service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tem sido propostos no contexto de computação em nuvem, incluindo discussões sobre produtos, processos, dados, informações e segurança como serviço, dentre outros.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desses modelos, denominado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-as-a-Service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define a execução de código em resposta a eventos, sem existência de infraestrutura complexa normalmente associada 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microsserviços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165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Custo</a:t>
            </a:r>
          </a:p>
          <a:p>
            <a:pPr algn="just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https://azure.microsoft.com/pt-br/pricing/calculator/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https://azure.microsoft.com/pt-br/pricing/details/virtual-machines/windows/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</a:p>
          <a:p>
            <a:pPr marL="0" indent="0" algn="just">
              <a:buNone/>
            </a:pPr>
            <a:r>
              <a:rPr 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Alerta de Custo</a:t>
            </a:r>
          </a:p>
          <a:p>
            <a:pPr marL="0" indent="0" algn="just">
              <a:buNone/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 			</a:t>
            </a: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  <a:hlinkClick r:id="rId5"/>
              </a:rPr>
              <a:t>https://youtu.be/UrkHiUx19Po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863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1165</Words>
  <Application>Microsoft Office PowerPoint</Application>
  <PresentationFormat>Apresentação na tela (16:9)</PresentationFormat>
  <Paragraphs>103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05  Trabalhando com Computação em Nuvem</vt:lpstr>
      <vt:lpstr>Modelo de Serviços Cloud</vt:lpstr>
      <vt:lpstr>Modelo de Serviços Cloud</vt:lpstr>
      <vt:lpstr>Modelo de Serviços Cloud</vt:lpstr>
      <vt:lpstr>Modelo de Serviços Cloud</vt:lpstr>
      <vt:lpstr>Modelo de Serviços Cloud</vt:lpstr>
      <vt:lpstr>Modelo de Serviços Cloud</vt:lpstr>
      <vt:lpstr>Custo e Precificação</vt:lpstr>
      <vt:lpstr>Custo e Precificação</vt:lpstr>
      <vt:lpstr>Custo e Precificação</vt:lpstr>
      <vt:lpstr>Custo e Precificação</vt:lpstr>
      <vt:lpstr>Custo e Precificação</vt:lpstr>
      <vt:lpstr>Qualidade de Serviço e SLA</vt:lpstr>
      <vt:lpstr>Qualidade de Serviço e SLA</vt:lpstr>
      <vt:lpstr>Qualidade de Serviço e SLA</vt:lpstr>
      <vt:lpstr>Qualidade de Serviço e SLA</vt:lpstr>
      <vt:lpstr>AZURE - Qualidade de Serviço e SLA</vt:lpstr>
      <vt:lpstr>IBM - Qualidade de Serviço e SLA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875</cp:revision>
  <dcterms:created xsi:type="dcterms:W3CDTF">2020-03-17T20:12:34Z</dcterms:created>
  <dcterms:modified xsi:type="dcterms:W3CDTF">2023-03-31T00:28:47Z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