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409" r:id="rId4"/>
    <p:sldId id="411" r:id="rId5"/>
    <p:sldId id="412" r:id="rId6"/>
    <p:sldId id="408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80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?hl=pt-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-nUAQq_evx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10bf/f6d5dee2c2dd62f85eac3ea1900045cae820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udl.eu/pdf/10.4108/eai.27-2-2020.230325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plnews.com/wp-content/uploads/2022/10/dpl-cloud-Google-Cloud-bu%CC%81squeda-de-oportunidades-del-futuro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du.google.com/intl/ALL_br/google-clou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NG4RUpBUs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jVPPQ8jCF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e2b2287aa6286001bad5a9b/google-cloud-introductory-quiz-gcp-ce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YTE67TBk14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Cloud Computer Google Cloud Platform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Google Cloud Platform - GCP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Plataforma de nuvem pública de serviços de 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computing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oferecida pela 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GCP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Serve como servidor para outros negócios realizarem migração de VM (</a:t>
            </a:r>
            <a:r>
              <a:rPr lang="pt-BR" sz="24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máquinas virtuais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), além de criar aplicativos e sites com o melhor desempenho, segurança e facilidade de acesso.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https://cloud.google.com/?hl=pt-br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https://youtu.be/-nUAQq_evxc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GCP 90 dias, </a:t>
            </a:r>
            <a:r>
              <a:rPr lang="pt-BR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crédido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$300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pt-BR" sz="18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r>
              <a:rPr lang="en-US" b="1" dirty="0">
                <a:solidFill>
                  <a:srgbClr val="0070C0"/>
                </a:solidFill>
              </a:rPr>
              <a:t> GCP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Compute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Engine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VM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nos data centers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Storage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Cloud SQL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Big Query (Análise de Dados)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Google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Kubernetes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Engine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Speech-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lang="pt-BR" sz="24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Text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Segurança, identidade e conformidade</a:t>
            </a:r>
          </a:p>
        </p:txBody>
      </p:sp>
    </p:spTree>
    <p:extLst>
      <p:ext uri="{BB962C8B-B14F-4D97-AF65-F5344CB8AC3E}">
        <p14:creationId xmlns:p14="http://schemas.microsoft.com/office/powerpoint/2010/main" val="32432216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GCP vs AZURE vs AWS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https://pdfs.semanticscholar.org/10bf/f6d5dee2c2dd62f85eac3ea1900045cae820.pdf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https://eudl.eu/pdf/10.4108/eai.27-2-2020.2303255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463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2022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https://dplnews.com/wp-content/uploads/2022/10/dpl-cloud-Google-Cloud-bu%CC%81squeda-de-oportunidades-del-futuro.pdf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para a Educação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https://edu.google.com/intl/ALL_br/google-cloud/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Guia para organização de recursos e gerenciamento de acesso do Faturamento do Cloud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https://youtu.be/tNG4RUpBUso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iniciar uma instância de VM no GCP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https://youtu.be/jVPPQ8jCFrE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(AVA)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000" b="1" dirty="0">
                <a:latin typeface="Times" panose="02020603050405020304" pitchFamily="18" charset="0"/>
                <a:cs typeface="Times" panose="02020603050405020304" pitchFamily="18" charset="0"/>
              </a:rPr>
              <a:t>Quiz Google Cloud Platform</a:t>
            </a:r>
          </a:p>
          <a:p>
            <a:pPr algn="just">
              <a:buFontTx/>
              <a:buChar char="-"/>
            </a:pPr>
            <a:endParaRPr lang="pt-B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https://quizizz.com/admin/quiz/5e2b2287aa6286001bad5a9b/google-cloud-introductory-quiz-gcp-ce-1</a:t>
            </a:r>
            <a:endParaRPr lang="pt-B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https://www.youtube.com/watch?v=YTE67TBk140</a:t>
            </a:r>
            <a:endParaRPr lang="pt-B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lvl="1" indent="-342900" algn="just">
              <a:buFontTx/>
              <a:buChar char="-"/>
            </a:pPr>
            <a:r>
              <a:rPr lang="pt-BR" sz="2000" b="1">
                <a:latin typeface="Times" panose="02020603050405020304" pitchFamily="18" charset="0"/>
                <a:cs typeface="Times" panose="02020603050405020304" pitchFamily="18" charset="0"/>
              </a:rPr>
              <a:t>Curso </a:t>
            </a:r>
            <a:r>
              <a:rPr lang="pt-BR" sz="2000" b="1" dirty="0">
                <a:latin typeface="Times" panose="02020603050405020304" pitchFamily="18" charset="0"/>
                <a:cs typeface="Times" panose="02020603050405020304" pitchFamily="18" charset="0"/>
              </a:rPr>
              <a:t>Microsoft AZURE Fundamentals AZ-900</a:t>
            </a:r>
          </a:p>
          <a:p>
            <a:pPr marL="0" lvl="1" indent="0" algn="just">
              <a:buNone/>
            </a:pPr>
            <a:r>
              <a:rPr lang="pt-BR" sz="20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Próximo desafio</a:t>
            </a:r>
            <a:r>
              <a:rPr lang="pt-BR" sz="2000" b="1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Certificação até 20/05 até 23:59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BISONG,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Ekaba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BISONG,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Ekaba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 overview of google cloud platform services. Building Machine Learning and Deep Learning Models on Google Cloud Platform: A Comprehensive Guide for Beginners, p. 7-10, 2019.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CHALLITA, Stéphanie et 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precise model for google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In: 2018 IEEE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(IC2E). IEEE, 2018. p. 177-183.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GEEWAX, John J. JJ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Google Cloud platform in action. Simon and Schuster, 2018.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448</Words>
  <Application>Microsoft Office PowerPoint</Application>
  <PresentationFormat>Apresentação na tela (16:9)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08  Cloud Computer Google Cloud Platform</vt:lpstr>
      <vt:lpstr>Google Cloud Platform - GCP</vt:lpstr>
      <vt:lpstr>Recursos Computacionais GCP</vt:lpstr>
      <vt:lpstr>GCP vs AZURE vs AWS</vt:lpstr>
      <vt:lpstr>Leitura Específica</vt:lpstr>
      <vt:lpstr>Aprenda+</vt:lpstr>
      <vt:lpstr>Dinâmica/Atividades (AVA)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915</cp:revision>
  <dcterms:created xsi:type="dcterms:W3CDTF">2020-03-17T20:12:34Z</dcterms:created>
  <dcterms:modified xsi:type="dcterms:W3CDTF">2023-04-18T18:24:41Z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