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1" r:id="rId12"/>
    <p:sldId id="410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804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83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66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42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2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691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21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43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99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1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unifenas.br/index.php/RE3C/article/view/5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l.sbc.org.br/index.php/sbsi/article/view/593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zEeR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.ly/3acxo4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>
                <a:solidFill>
                  <a:schemeClr val="bg1"/>
                </a:solidFill>
              </a:rPr>
            </a:br>
            <a:r>
              <a:rPr lang="pt-BR" sz="4800" b="1">
                <a:solidFill>
                  <a:schemeClr val="bg1"/>
                </a:solidFill>
              </a:rPr>
              <a:t>JAVA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Service/DAO,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estende essas camadas para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servidor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da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várias instâncias de serviço 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atualizam o modelo para atender às solicitações de 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atender a solicitações de cliente e persistir os dados em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camada de acesso a dados(DAO)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5893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(Includes business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Uses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interfaces)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Access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(interfaces) for persistente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Interface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(representação do domínio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POCO/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/PDS/POD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829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Data Access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fortemente integradas. Elas são implementadas para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entre os clientes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-end.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Model: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de negócio; Entidades; DAO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Renderizar a resposta: HMLT/CSS/JS/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 da Aplicação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838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https://revistas.unifenas.br/index.php/RE3C/article/view/54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https://sol.sbc.org.br/index.php/sbsi/article/view/5938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https://bit.ly/39zEeRc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https://bit.ly/3acxo4t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Josué; ALVES,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Wallison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Joel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Barberá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Padrão de arquitetura MVC: Model-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EPeQ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Fafibe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3a, p. 102-107, 2017.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DURELLI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Vinícius HS; VIANA, Matheus C.; PENTEADO, Rosângela AD. Uma proposta de reuso de interface gráfica com o usuário baseada no padrão arquitetural MVC. In: Anais do IV Simpósio Brasileiro de Sistemas de Informação. SBC, 2008. p. 48-59.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02 CGI/SERVLETS; DAO/MVC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os programas que residem no servidor da web ou do aplicativo.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Auxiliam na comunicação entre o servidor da web e o navegador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o conteúdo da web dinamicamente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diferenciados porque funcionam de maneiras diferentes e possuem funcionalidades e recursos distintos.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programas CGI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podem ser projetados no sistema operacional nativo e mantidos em um diretório específico.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componente da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geralmente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escrito em Java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executado 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7525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8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7E1D65B-C5D5-9B8C-9BDC-4D6D928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5220"/>
              </p:ext>
            </p:extLst>
          </p:nvPr>
        </p:nvGraphicFramePr>
        <p:xfrm>
          <a:off x="142865" y="723900"/>
          <a:ext cx="6816735" cy="4395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0395">
                  <a:extLst>
                    <a:ext uri="{9D8B030D-6E8A-4147-A177-3AD203B41FA5}">
                      <a16:colId xmlns:a16="http://schemas.microsoft.com/office/drawing/2014/main" val="542220703"/>
                    </a:ext>
                  </a:extLst>
                </a:gridCol>
                <a:gridCol w="2438717">
                  <a:extLst>
                    <a:ext uri="{9D8B030D-6E8A-4147-A177-3AD203B41FA5}">
                      <a16:colId xmlns:a16="http://schemas.microsoft.com/office/drawing/2014/main" val="536404029"/>
                    </a:ext>
                  </a:extLst>
                </a:gridCol>
                <a:gridCol w="2597623">
                  <a:extLst>
                    <a:ext uri="{9D8B030D-6E8A-4147-A177-3AD203B41FA5}">
                      <a16:colId xmlns:a16="http://schemas.microsoft.com/office/drawing/2014/main" val="1190264760"/>
                    </a:ext>
                  </a:extLst>
                </a:gridCol>
              </a:tblGrid>
              <a:tr h="2211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para comparação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CGI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extLst>
                  <a:ext uri="{0D108BD9-81ED-4DB2-BD59-A6C34878D82A}">
                    <a16:rowId xmlns:a16="http://schemas.microsoft.com/office/drawing/2014/main" val="970523339"/>
                  </a:ext>
                </a:extLst>
              </a:tr>
              <a:tr h="58134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são escritos no sistema operacional nativo.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empregados usando Java.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4111599548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Dependência de Plataforma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Dependente da plataforma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confia na plataforma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141737420"/>
                  </a:ext>
                </a:extLst>
              </a:tr>
              <a:tr h="51376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Criação de processo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 solicitação do cliente cria seu próprio processo.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processos são criados dependendo do tipo de solicitação do cliente.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850579380"/>
                  </a:ext>
                </a:extLst>
              </a:tr>
              <a:tr h="48552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Conversão do roteiro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 na forma de executáveis ​​(nativo para o sistema operacional do servidor).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Compilado para Java Bytecode.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286386187"/>
                  </a:ext>
                </a:extLst>
              </a:tr>
              <a:tr h="373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 em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 separado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780284900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Segurança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vulnerável a ataques.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resistir a ataques.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77720894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Rapidez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devagar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rápido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3322705123"/>
                  </a:ext>
                </a:extLst>
              </a:tr>
              <a:tr h="48552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Processamento de script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Antes de executar os scripts, ele é traduzido e compilado.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3428476728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Portabilidade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pode ser portado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Portátil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122493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64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integram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de acesso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formam camadas em qualquer aplicativo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camadas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aplicativo com estilo arquitetural padrão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composto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e DAO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239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termo genérico que basicamente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entrada para o 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aplicativo e normalmente inclui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de negócios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lógica de negócios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tratada como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com, nos app móveis,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 REST.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51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camada DAO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abstraem o mecanismo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estilo arquitetural, em que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e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"estritamente"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apresentação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incluir tudo o que está além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(GUI)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 objeto, que serve para manipular e transferir dados. </a:t>
            </a:r>
          </a:p>
        </p:txBody>
      </p:sp>
    </p:spTree>
    <p:extLst>
      <p:ext uri="{BB962C8B-B14F-4D97-AF65-F5344CB8AC3E}">
        <p14:creationId xmlns:p14="http://schemas.microsoft.com/office/powerpoint/2010/main" val="2488574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estilo arquitetural,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componente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do lado do servidor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aceita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solicitações de clientes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 o Modelo adequadamente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envia os resultados de volta,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os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535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7582</TotalTime>
  <Words>883</Words>
  <Application>Microsoft Office PowerPoint</Application>
  <PresentationFormat>Apresentação na tela (16:9)</PresentationFormat>
  <Paragraphs>120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Desenvolvimento de Software  JAVA </vt:lpstr>
      <vt:lpstr>Aula 02 CGI/SERVLETS; DAO/MVC</vt:lpstr>
      <vt:lpstr>CGI/SERVLETS</vt:lpstr>
      <vt:lpstr>CGI/SERVLETS</vt:lpstr>
      <vt:lpstr>CGI/SERVLETS</vt:lpstr>
      <vt:lpstr>DAO/MVC</vt:lpstr>
      <vt:lpstr>DAO/MVC</vt:lpstr>
      <vt:lpstr>DAO/MVC</vt:lpstr>
      <vt:lpstr>DAO/MVC</vt:lpstr>
      <vt:lpstr>DAO/MVC</vt:lpstr>
      <vt:lpstr>DAO/MVC</vt:lpstr>
      <vt:lpstr>DAO/MVC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1370</cp:revision>
  <dcterms:created xsi:type="dcterms:W3CDTF">2020-03-17T20:12:34Z</dcterms:created>
  <dcterms:modified xsi:type="dcterms:W3CDTF">2024-03-25T12:08:19Z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