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445" r:id="rId4"/>
    <p:sldId id="446" r:id="rId5"/>
    <p:sldId id="444" r:id="rId6"/>
    <p:sldId id="333" r:id="rId7"/>
    <p:sldId id="323" r:id="rId8"/>
    <p:sldId id="334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29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7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82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2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ufpr.br/silvia/ES/requisitos/pdf/CRCAl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disciplinas.usp.br/pluginfile.php/7730775/mod_resource/content/1/SIPLA.pdf" TargetMode="External"/><Relationship Id="rId4" Type="http://schemas.openxmlformats.org/officeDocument/2006/relationships/hyperlink" Target="https://ww2.inf.ufg.br/~fabio/manual-modelage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tKUer13Hn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97u7gzfcAd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Padrão de Projeto;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         Cartão CRC e Modelagem CRC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        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IETF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Internet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 Force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HTTP APIs - padrão de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da requisição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definição de classe retorno web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42159922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Cartão</a:t>
            </a:r>
            <a:r>
              <a:rPr lang="en-US" b="1" dirty="0">
                <a:solidFill>
                  <a:srgbClr val="0070C0"/>
                </a:solidFill>
              </a:rPr>
              <a:t> CRC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– Responsabilidade – Colaboração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POO - CRC e Modelagem CRC e Padrões de Projetos.docx</a:t>
            </a:r>
          </a:p>
        </p:txBody>
      </p:sp>
    </p:spTree>
    <p:extLst>
      <p:ext uri="{BB962C8B-B14F-4D97-AF65-F5344CB8AC3E}">
        <p14:creationId xmlns:p14="http://schemas.microsoft.com/office/powerpoint/2010/main" val="39569493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Modelagem</a:t>
            </a:r>
            <a:r>
              <a:rPr lang="en-US" b="1" dirty="0">
                <a:solidFill>
                  <a:srgbClr val="0070C0"/>
                </a:solidFill>
              </a:rPr>
              <a:t> CRC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Modelagem Casos de Uso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POO - CRC e Modelagem CRC e Padrões de Projetos.docx</a:t>
            </a:r>
          </a:p>
        </p:txBody>
      </p:sp>
    </p:spTree>
    <p:extLst>
      <p:ext uri="{BB962C8B-B14F-4D97-AF65-F5344CB8AC3E}">
        <p14:creationId xmlns:p14="http://schemas.microsoft.com/office/powerpoint/2010/main" val="3315163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https://www.inf.ufpr.br/silvia/ES/requisitos/pdf/CRCAl.pdf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https://ww2.inf.ufg.br/~fabio/manual-modelagem.pdf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CRC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https://edisciplinas.usp.br/pluginfile.php/7730775/mod_resource/content/1/SIPLA.pdf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https://youtu.be/otKUer13HnA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Modelagem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https://youtu.be/97u7gzfcAd0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Sala de Aula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LARMAN, Craig.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UML e padrões. Bookman Editora, 2007.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GIL, Joseph; MAMAN,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patterns in Java code. In: Proceedings of the 20th annual ACM SIGPLAN conference on object-oriented programming, systems, languages, and applications. 2005. p. 97-116.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11266</TotalTime>
  <Words>337</Words>
  <Application>Microsoft Office PowerPoint</Application>
  <PresentationFormat>Apresentação na tela (16:9)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07 JAVA Padrão de Projeto;            Cartão CRC e Modelagem CRC           </vt:lpstr>
      <vt:lpstr>JAVA OO – Padrão de Projeto</vt:lpstr>
      <vt:lpstr>JAVA OO – Cartão CRC</vt:lpstr>
      <vt:lpstr>JAVA OO – Modelagem CRC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1819</cp:revision>
  <dcterms:created xsi:type="dcterms:W3CDTF">2020-03-17T20:12:34Z</dcterms:created>
  <dcterms:modified xsi:type="dcterms:W3CDTF">2024-03-26T16:22:39Z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