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446" r:id="rId4"/>
    <p:sldId id="457" r:id="rId5"/>
    <p:sldId id="447" r:id="rId6"/>
    <p:sldId id="456" r:id="rId7"/>
    <p:sldId id="455" r:id="rId8"/>
    <p:sldId id="448" r:id="rId9"/>
    <p:sldId id="449" r:id="rId10"/>
    <p:sldId id="454" r:id="rId11"/>
    <p:sldId id="450" r:id="rId12"/>
    <p:sldId id="453" r:id="rId13"/>
    <p:sldId id="451" r:id="rId14"/>
    <p:sldId id="452" r:id="rId15"/>
    <p:sldId id="458" r:id="rId16"/>
    <p:sldId id="459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29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57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74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76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61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121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09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9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00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07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36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8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3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02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11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ser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ostman.com/" TargetMode="External"/><Relationship Id="rId4" Type="http://schemas.openxmlformats.org/officeDocument/2006/relationships/hyperlink" Target="http://localhost:8080/class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EducationBrazil/WydenDesenvolvimentoWebJAVA/tree/master/06%20Source%20Code/userde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silvia/ES/requisitos/pdf/CRCAl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sciplinas.usp.br/pluginfile.php/7730775/mod_resource/content/1/SIPLA.pdf" TargetMode="External"/><Relationship Id="rId4" Type="http://schemas.openxmlformats.org/officeDocument/2006/relationships/hyperlink" Target="https://ww2.inf.ufg.br/~fabio/manual-modelagem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KUer13Hn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97u7gzfcAd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Annotations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Verbos HTTP – API REST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verbo http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(value="/{id}")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verbo http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verbo http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verbo http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Passagens de Parâmetros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882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properties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configuração com 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???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porta, se necessário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BD H2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.url = jdbc:h2:mem:testdb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do banco h2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.enabled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.path = /h2-console</a:t>
            </a:r>
          </a:p>
        </p:txBody>
      </p:sp>
    </p:spTree>
    <p:extLst>
      <p:ext uri="{BB962C8B-B14F-4D97-AF65-F5344CB8AC3E}">
        <p14:creationId xmlns:p14="http://schemas.microsoft.com/office/powerpoint/2010/main" val="4016698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properties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configuração com o BD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console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.show-sql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.properties.hibernate.format_sql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226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</a:t>
            </a:r>
            <a:r>
              <a:rPr lang="en-US" b="1" dirty="0" err="1">
                <a:solidFill>
                  <a:srgbClr val="0070C0"/>
                </a:solidFill>
              </a:rPr>
              <a:t>import.sql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new FILE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Botão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direito do mouse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abrir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entidade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tb_department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('Suporte');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('RH');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('DEV’);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ser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aspas simples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9869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</a:t>
            </a:r>
            <a:r>
              <a:rPr lang="en-US" b="1" dirty="0" err="1">
                <a:solidFill>
                  <a:srgbClr val="0070C0"/>
                </a:solidFill>
              </a:rPr>
              <a:t>import.sql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entidade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(3,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'juju@gmail.com');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(1, 'Josy', 'josy@gmail.com');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(1, 'Maria', 'maria@gmail.com');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(2, 'João', 'joao@gmail.com');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(3, 'Pedro', 'pedro@gmail.com');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(2, 'Paulo', 'paulo@gmail.com');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(3, 'Rita', 'rita@gmail.com');</a:t>
            </a:r>
          </a:p>
        </p:txBody>
      </p:sp>
    </p:spTree>
    <p:extLst>
      <p:ext uri="{BB962C8B-B14F-4D97-AF65-F5344CB8AC3E}">
        <p14:creationId xmlns:p14="http://schemas.microsoft.com/office/powerpoint/2010/main" val="30219272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Teste endpoint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pelo browser: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http://localhost:8080/classe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pelo 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https://www.postman.com/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conta 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web.</a:t>
            </a:r>
          </a:p>
        </p:txBody>
      </p:sp>
    </p:spTree>
    <p:extLst>
      <p:ext uri="{BB962C8B-B14F-4D97-AF65-F5344CB8AC3E}">
        <p14:creationId xmlns:p14="http://schemas.microsoft.com/office/powerpoint/2010/main" val="26295539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interfaces.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file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https://github.com/CloudEducationBrazil/WydenDesenvolvimentoWebJAVA/tree/master/06%20Source%20Code/userdept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7472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https://www.inf.ufpr.br/silvia/ES/requisitos/pdf/CRCAl.pdf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https://ww2.inf.ufg.br/~fabio/manual-modelagem.pdf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CRC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https://edisciplinas.usp.br/pluginfile.php/7730775/mod_resource/content/1/SIPLA.pdf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https://youtu.be/otKUer13HnA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Modelagem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https://youtu.be/97u7gzfcAd0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Camadas; Projeto Java Web 1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LARMAN, Craig.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UML e padrões. Bookman Editora,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Joseph; MAMAN,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patterns in Java code. In: Proceedings of the 20th annual ACM SIGPLAN conference on object-oriented programming, systems, languages, and applications. 2005. p. 97-116.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</a:t>
            </a:r>
            <a:r>
              <a:rPr lang="en-US" b="1" dirty="0" err="1">
                <a:solidFill>
                  <a:srgbClr val="0070C0"/>
                </a:solidFill>
              </a:rPr>
              <a:t>Camadas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8794"/>
            <a:ext cx="8865056" cy="4121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1CD4DD-9CE7-0BD9-A07B-F3D357C9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9" y="985796"/>
            <a:ext cx="6379545" cy="40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3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Steps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projeto –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app web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 o domínio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classes/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objetos do domínio/negócio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O-R ; ORM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mapear as classes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mapear objetos do domínio/BD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camada repositório, model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transações com o BD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camada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realizar operações de negócio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 –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camada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conttroller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responder interações com usuário</a:t>
            </a:r>
          </a:p>
          <a:p>
            <a:pPr marL="457200" indent="-457200" algn="just">
              <a:buFont typeface="+mj-lt"/>
              <a:buAutoNum type="arabicPeriod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1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9011445-5145-06F9-D875-F7F23138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6" y="1063231"/>
            <a:ext cx="7362177" cy="32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94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Entities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– Atributos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- Métodos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Buscar todos os departamentos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Buscar departamento por id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Inserir novo departamento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Alterar departamento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Deletar departamento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219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Entities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Atributos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Métodos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Buscar todos os usuários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Buscar usuário por id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Inserir novo usuário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Alterar usuário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Deletar usuário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368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Gestão; Informática; RH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Acrescentar no arquivo pom.xml, dentro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&lt;build&gt;,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C#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Enloquent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ORM - PHP = JPA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jakarta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Java = ORM</a:t>
            </a:r>
          </a:p>
        </p:txBody>
      </p:sp>
    </p:spTree>
    <p:extLst>
      <p:ext uri="{BB962C8B-B14F-4D97-AF65-F5344CB8AC3E}">
        <p14:creationId xmlns:p14="http://schemas.microsoft.com/office/powerpoint/2010/main" val="38554459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Annotations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Mapeamento ORM, bando de dados relacional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(name="nome da entidade")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(strategy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GenerationType.IDENTITY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Camadas, Componentes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conttroller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"/caminho")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injeção de dependência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&lt;Objeto,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806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11390</TotalTime>
  <Words>1203</Words>
  <Application>Microsoft Office PowerPoint</Application>
  <PresentationFormat>Apresentação na tela (16:9)</PresentationFormat>
  <Paragraphs>154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Desenvolvimento de Software  JAVA</vt:lpstr>
      <vt:lpstr>Aulas 08 JAVA – Camadas; Projeto Java Web 1</vt:lpstr>
      <vt:lpstr>Projeto Web JAVA – Camadas</vt:lpstr>
      <vt:lpstr>Projeto Web JAVA – Steps</vt:lpstr>
      <vt:lpstr>Projeto Web JAVA – UML</vt:lpstr>
      <vt:lpstr>Projeto Web JAVA – Entities</vt:lpstr>
      <vt:lpstr>Projeto Web JAVA – Entities</vt:lpstr>
      <vt:lpstr>Projeto Web JAVA – JSON</vt:lpstr>
      <vt:lpstr>Projeto Web JAVA – Annotations</vt:lpstr>
      <vt:lpstr>Projeto Web JAVA – Annotations</vt:lpstr>
      <vt:lpstr>Projeto Web JAVA – properties</vt:lpstr>
      <vt:lpstr>Projeto Web JAVA – properties</vt:lpstr>
      <vt:lpstr>Projeto Web JAVA – import.sql</vt:lpstr>
      <vt:lpstr>Projeto Web JAVA – import.sql</vt:lpstr>
      <vt:lpstr>Projeto Web JAVA – Teste endpoint</vt:lpstr>
      <vt:lpstr>Projeto Web JAVA – Código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1884</cp:revision>
  <dcterms:created xsi:type="dcterms:W3CDTF">2020-03-17T20:12:34Z</dcterms:created>
  <dcterms:modified xsi:type="dcterms:W3CDTF">2024-04-04T20:43:46Z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