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445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29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70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ufpr.br/silvia/ES/requisitos/pdf/CRCAl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disciplinas.usp.br/pluginfile.php/7730775/mod_resource/content/1/SIPLA.pdf" TargetMode="External"/><Relationship Id="rId4" Type="http://schemas.openxmlformats.org/officeDocument/2006/relationships/hyperlink" Target="https://ww2.inf.ufg.br/~fabio/manual-modelagem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tKUer13Hn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97u7gzfcAd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– Projeto Java Web 2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Java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Web 2 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922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Cartão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https://www.inf.ufpr.br/silvia/ES/requisitos/pdf/CRCAl.pdf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https://ww2.inf.ufg.br/~fabio/manual-modelagem.pdf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CRC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https://edisciplinas.usp.br/pluginfile.php/7730775/mod_resource/content/1/SIPLA.pdf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Cartão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https://youtu.be/otKUer13HnA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Modelagem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https://youtu.be/97u7gzfcAd0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– Sala de Aula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LARMAN, Craig.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UML e padrões. Bookman Editora, 2007.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GIL, Joseph; MAMAN,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patterns in Java code. In: Proceedings of the 20th annual ACM SIGPLAN conference on object-oriented programming, systems, languages, and applications. 2005. p. 97-116.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11265</TotalTime>
  <Words>243</Words>
  <Application>Microsoft Office PowerPoint</Application>
  <PresentationFormat>Apresentação na tela (16:9)</PresentationFormat>
  <Paragraphs>38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Desenvolvimento de Software  JAVA</vt:lpstr>
      <vt:lpstr>Aulas 09 JAVA – Projeto Java Web 2</vt:lpstr>
      <vt:lpstr>JAVA – Projeto Java Web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1819</cp:revision>
  <dcterms:created xsi:type="dcterms:W3CDTF">2020-03-17T20:12:34Z</dcterms:created>
  <dcterms:modified xsi:type="dcterms:W3CDTF">2024-03-26T17:29:23Z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