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415" r:id="rId10"/>
    <p:sldId id="345" r:id="rId11"/>
    <p:sldId id="351" r:id="rId12"/>
    <p:sldId id="412" r:id="rId13"/>
    <p:sldId id="352" r:id="rId14"/>
    <p:sldId id="354" r:id="rId15"/>
    <p:sldId id="355" r:id="rId16"/>
    <p:sldId id="356" r:id="rId17"/>
    <p:sldId id="357" r:id="rId18"/>
    <p:sldId id="353" r:id="rId19"/>
    <p:sldId id="362" r:id="rId20"/>
    <p:sldId id="358" r:id="rId21"/>
    <p:sldId id="411" r:id="rId22"/>
    <p:sldId id="410" r:id="rId23"/>
    <p:sldId id="359" r:id="rId24"/>
    <p:sldId id="409" r:id="rId25"/>
    <p:sldId id="402" r:id="rId26"/>
    <p:sldId id="405" r:id="rId27"/>
    <p:sldId id="406" r:id="rId28"/>
    <p:sldId id="407" r:id="rId29"/>
    <p:sldId id="408" r:id="rId30"/>
    <p:sldId id="404" r:id="rId31"/>
    <p:sldId id="403" r:id="rId32"/>
    <p:sldId id="333" r:id="rId33"/>
    <p:sldId id="323" r:id="rId34"/>
    <p:sldId id="334" r:id="rId35"/>
    <p:sldId id="337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2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15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1792</Words>
  <Application>Microsoft Office PowerPoint</Application>
  <PresentationFormat>Apresentação na tela (16:9)</PresentationFormat>
  <Paragraphs>239</Paragraphs>
  <Slides>36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Desenvolvimento  de Software HTML</vt:lpstr>
      <vt:lpstr>Aulas 01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Leitura Específica</vt:lpstr>
      <vt:lpstr>Aprenda+</vt:lpstr>
      <vt:lpstr>Dinâmica/Atividades</vt:lpstr>
      <vt:lpstr>Referências Bibliográficas</vt:lpstr>
      <vt:lpstr>Desenvolvimento  de Software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827</cp:revision>
  <dcterms:created xsi:type="dcterms:W3CDTF">2020-03-17T20:12:34Z</dcterms:created>
  <dcterms:modified xsi:type="dcterms:W3CDTF">2024-03-26T14:06:22Z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