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91" r:id="rId3"/>
    <p:sldId id="386" r:id="rId4"/>
    <p:sldId id="434" r:id="rId5"/>
    <p:sldId id="435" r:id="rId6"/>
    <p:sldId id="436" r:id="rId7"/>
    <p:sldId id="433" r:id="rId8"/>
    <p:sldId id="432" r:id="rId9"/>
    <p:sldId id="394" r:id="rId10"/>
    <p:sldId id="395" r:id="rId11"/>
    <p:sldId id="387" r:id="rId12"/>
    <p:sldId id="388" r:id="rId13"/>
    <p:sldId id="389" r:id="rId14"/>
    <p:sldId id="396" r:id="rId15"/>
    <p:sldId id="399" r:id="rId16"/>
    <p:sldId id="397" r:id="rId17"/>
    <p:sldId id="390" r:id="rId18"/>
    <p:sldId id="403" r:id="rId19"/>
    <p:sldId id="404" r:id="rId20"/>
    <p:sldId id="391" r:id="rId21"/>
    <p:sldId id="392" r:id="rId22"/>
    <p:sldId id="398" r:id="rId23"/>
    <p:sldId id="333" r:id="rId24"/>
    <p:sldId id="323" r:id="rId25"/>
    <p:sldId id="334" r:id="rId26"/>
    <p:sldId id="337" r:id="rId27"/>
    <p:sldId id="309" r:id="rId2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255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6091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532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71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430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0279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757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2286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680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759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8749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3962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5194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6697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0809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4058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487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8032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104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velhobit.com.br/design/3-dicas-rapidas-de-css-para-facilitar-leitura-de-conteudo-do-seu-site-ou-blog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THC78giGQ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Tfjd5yzCaxk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exercises.as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ujor.com/" TargetMode="External"/><Relationship Id="rId3" Type="http://schemas.openxmlformats.org/officeDocument/2006/relationships/hyperlink" Target="https://developer.mozilla.org/pt-BR/docs/Web/CSS" TargetMode="External"/><Relationship Id="rId7" Type="http://schemas.openxmlformats.org/officeDocument/2006/relationships/hyperlink" Target="https://www.w3c.br/pub/Materiais/PublicacoesW3C/cartilha-w3cbr-acessibilidade-web-fasciculo-I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-BR/docs/Web/CSS/grid" TargetMode="External"/><Relationship Id="rId5" Type="http://schemas.openxmlformats.org/officeDocument/2006/relationships/hyperlink" Target="https://developer.mozilla.org/pt-BR/docs/Learn/CSS/CSS_layout/Flexbox" TargetMode="External"/><Relationship Id="rId4" Type="http://schemas.openxmlformats.org/officeDocument/2006/relationships/hyperlink" Target="https://www.w3schools.com/css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 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 o conteúdo da representação visual do site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Utilizando 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alterar a cor do texto e do fundo, fonte e espaçamento entre parágrafos.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criar tabelas, usar variações de layouts, ajustar imagens para suas respectivas telas e assim por diante.</a:t>
            </a:r>
          </a:p>
        </p:txBody>
      </p:sp>
    </p:spTree>
    <p:extLst>
      <p:ext uri="{BB962C8B-B14F-4D97-AF65-F5344CB8AC3E}">
        <p14:creationId xmlns:p14="http://schemas.microsoft.com/office/powerpoint/2010/main" val="13747123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-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podem ser: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 (incorporado), Externo(CSS)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na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HEAD, para o HTML em execução.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a estilização num arquivo externo .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HTML.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em elementos específicos que possem o atributo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42369506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Folha de </a:t>
            </a:r>
            <a:r>
              <a:rPr lang="en-US" b="1" dirty="0" err="1">
                <a:solidFill>
                  <a:srgbClr val="0070C0"/>
                </a:solidFill>
              </a:rPr>
              <a:t>Estilo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folha de estilos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bem simples. Basta abrir sua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criar um documento novo na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projeto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Depois de criado, salve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mesmo sem ainda ter escrito nada (este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que define um arquivo ser reconhecido pelo navegador como a folha de estilo.</a:t>
            </a:r>
          </a:p>
        </p:txBody>
      </p:sp>
    </p:spTree>
    <p:extLst>
      <p:ext uri="{BB962C8B-B14F-4D97-AF65-F5344CB8AC3E}">
        <p14:creationId xmlns:p14="http://schemas.microsoft.com/office/powerpoint/2010/main" val="130580574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Integrar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ao</a:t>
            </a:r>
            <a:r>
              <a:rPr lang="en-US" b="1" dirty="0">
                <a:solidFill>
                  <a:srgbClr val="0070C0"/>
                </a:solidFill>
              </a:rPr>
              <a:t>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salvar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precisamos integrar o arquivo em nosso arquivo HTML, porque é ele quem vai carregar o CSS. E é com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referência que o HTML esteriliza sua página Web, veja: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vai indicar ao HTML que tem um arquivo CSS para ser adicionado à  página. Isto deve ser adicionado dentro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do seu HTML.</a:t>
            </a:r>
          </a:p>
        </p:txBody>
      </p:sp>
    </p:spTree>
    <p:extLst>
      <p:ext uri="{BB962C8B-B14F-4D97-AF65-F5344CB8AC3E}">
        <p14:creationId xmlns:p14="http://schemas.microsoft.com/office/powerpoint/2010/main" val="393111666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aponta para o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você deseja estilizar. O bloco de declaração contém uma ou mais declarações separadas por ponto e vírgula.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declaração inclui um nome de propriedade CSS e um valor, separados por dois pontos. Uma declaração CSS sempre termina com um ponto-e-vírgula e os blocos de declaração são cercados por chaves.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(Regra)</a:t>
            </a:r>
            <a:endParaRPr lang="pt-BR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{PROPRIEDADE: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436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Nomenclatura de </a:t>
            </a:r>
            <a:r>
              <a:rPr lang="pt-BR" sz="32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Id</a:t>
            </a:r>
            <a:endParaRPr lang="pt-BR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pode conter caracteres especiais e espaço em branco.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Nota.: O CSS é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94614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16px;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05734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coloca estilo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Esse parâmetro de classe começa com . (ponto) e pode ser adicionado ao HTML com 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 da classe”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HTML, mais de uma vez e mais de uma classe por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Já o parâmetro ID começa com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(#) + o nome que quiser. Só é possível utilizar um ID por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ele é adicionado através do atributo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id=“nome do ID”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HTML.</a:t>
            </a:r>
          </a:p>
        </p:txBody>
      </p:sp>
    </p:spTree>
    <p:extLst>
      <p:ext uri="{BB962C8B-B14F-4D97-AF65-F5344CB8AC3E}">
        <p14:creationId xmlns:p14="http://schemas.microsoft.com/office/powerpoint/2010/main" val="76150992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* (irá escolher todos os nós do documento 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Este seletor básico ira escolher nós baseados no valor de um de seus atributos, ou até mesmo pelo próprio atributo.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Seletores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irmãos adjacentes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+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li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Seletores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gerais de irmãos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~ B. Ex. p ~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&gt;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li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descendentes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240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Pseudo-</a:t>
            </a:r>
            <a:r>
              <a:rPr lang="en-US" b="1" dirty="0" err="1">
                <a:solidFill>
                  <a:srgbClr val="0070C0"/>
                </a:solidFill>
              </a:rPr>
              <a:t>Elementos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pseudo-elemento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palavra-chave adicionada a um seletor que permite que você estilize uma parte específica do elemento selecionado. Por exemplo,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pseudo-elemento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first-line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 o estilo apenas na primeira linha de um parágrafo.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primeira linha de todo elemento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&lt;p&gt;. */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::first-line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blue;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text-transform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uppercase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0347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3rem;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#555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.titulo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3rem; color: #333;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HTML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=“titulo”&gt;Página Web&lt;/h1&gt;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.fonte-grande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40px;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.sublinhado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font-decoration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9942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#botao {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-top: 15px;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padding-bottom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padding-left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padding-right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35px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background-color: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HTML: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=“https://google.com”&gt;</a:t>
            </a:r>
            <a:r>
              <a:rPr lang="pt-B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5546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Animação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@keyframes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começa vermelho*/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50%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chega na metade em amarela*/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100%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termina vermelha novamente*/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100px; /*largura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100px;/*altura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;/*cor do inicial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;/*aqui vem o nome da animação*/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animation-duration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4s;/*tempo da duração do inicio ao fim*/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animation-iteration-count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:infinite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418674966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https://velhobit.com.br/design/3-dicas-rapidas-de-css-para-facilitar-leitura-de-conteudo-do-seu-site-ou-blog.html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12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https://www.youtube.com/watch?v=ieTHC78giGQ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(CSS)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https://www.youtube.com/watch?v=Tfjd5yzCaxk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(CSS)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https://www.w3schools.com/css/css_exercises.asp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https://developer.mozilla.org/pt-BR/docs/Learn/CSS/CSS_layout/Flexbox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https://developer.mozilla.org/pt-BR/docs/Web/CSS/grid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https://www.w3c.br/pub/Materiais/PublicacoesW3C/cartilha-w3cbr-acessibilidade-web-fasciculo-I.html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https://www.maujor.com/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 </a:t>
            </a:r>
            <a:r>
              <a:rPr lang="pt-BR" sz="4800" b="1">
                <a:solidFill>
                  <a:schemeClr val="bg1"/>
                </a:solidFill>
              </a:rPr>
              <a:t>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defende que códigos em HTML devem desempenhar o papel para o qual foram criados.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Nesse aspecto, as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tabelas foram criadas para exibir dados tabulados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para desenvolver layouts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Segundo os padrões do W3C, os sites são divididos em três camadas.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 camada de informação deve ser desenvolvida com códigos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XHTML.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Formatação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 camada de formatação deve utilizar folha de estilo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para formatação das informações.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A camada de comportamento deve usar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definir o comportamento mediante as ações dos usuários. </a:t>
            </a:r>
          </a:p>
        </p:txBody>
      </p:sp>
    </p:spTree>
    <p:extLst>
      <p:ext uri="{BB962C8B-B14F-4D97-AF65-F5344CB8AC3E}">
        <p14:creationId xmlns:p14="http://schemas.microsoft.com/office/powerpoint/2010/main" val="7581729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site que utiliza 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padrões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desenvolvidos pelo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considerado um site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Desse modo, um site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usa tabelas na composição de seu layout.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lugar das tabelas, um site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utiliza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três camadas (informação, formatação e comportamento).</a:t>
            </a:r>
          </a:p>
        </p:txBody>
      </p:sp>
    </p:spTree>
    <p:extLst>
      <p:ext uri="{BB962C8B-B14F-4D97-AF65-F5344CB8AC3E}">
        <p14:creationId xmlns:p14="http://schemas.microsoft.com/office/powerpoint/2010/main" val="236498743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HTML, 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auxilia a composição de sites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Tableless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Nesse sentido, a função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dividir trechos de códigos HTML.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Dessa forma, podemos incluir outros elementos dentro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serve como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formatar o bloco 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 elementos. 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imagens, links, textos, listas.</a:t>
            </a:r>
          </a:p>
        </p:txBody>
      </p:sp>
    </p:spTree>
    <p:extLst>
      <p:ext uri="{BB962C8B-B14F-4D97-AF65-F5344CB8AC3E}">
        <p14:creationId xmlns:p14="http://schemas.microsoft.com/office/powerpoint/2010/main" val="247939398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desenvolvido pelo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(World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Consortium) em 1996.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 em 2010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é a última versão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veio para acrescentar de forma melhorada as versões anteriores.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0561540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desenvolvido pelo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(World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Consortium) em 1996.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 em 2010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é a última versão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veio para acrescentar de forma melhorada as versões anteriores.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1473730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novidade é em relação 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flexibilidade na criação de layouts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trazendo mais autonomia para os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designers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também desenvolvedores, que de certa forma estão ligados ao visual do site.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possível elaborar cantos arredondados, sombras, efeitos gradientes, animações e efeitos de transição, dentre outras opções.</a:t>
            </a:r>
          </a:p>
        </p:txBody>
      </p:sp>
    </p:spTree>
    <p:extLst>
      <p:ext uri="{BB962C8B-B14F-4D97-AF65-F5344CB8AC3E}">
        <p14:creationId xmlns:p14="http://schemas.microsoft.com/office/powerpoint/2010/main" val="42243124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1573</Words>
  <Application>Microsoft Office PowerPoint</Application>
  <PresentationFormat>Apresentação na tela (16:9)</PresentationFormat>
  <Paragraphs>161</Paragraphs>
  <Slides>27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Desenvolvimento  de Software CSS</vt:lpstr>
      <vt:lpstr>Aulas 04 CSS</vt:lpstr>
      <vt:lpstr>CSS</vt:lpstr>
      <vt:lpstr>CSS</vt:lpstr>
      <vt:lpstr>CSS</vt:lpstr>
      <vt:lpstr>CSS</vt:lpstr>
      <vt:lpstr>CSS</vt:lpstr>
      <vt:lpstr>CSS</vt:lpstr>
      <vt:lpstr>CSS</vt:lpstr>
      <vt:lpstr>CSS</vt:lpstr>
      <vt:lpstr>CSS - Styles</vt:lpstr>
      <vt:lpstr>CSS – Folha de Estilo</vt:lpstr>
      <vt:lpstr>CSS – Integrar ao HTML</vt:lpstr>
      <vt:lpstr>CSS – Definição</vt:lpstr>
      <vt:lpstr>CSS – Seletores</vt:lpstr>
      <vt:lpstr>CSS – Definição Exemplo</vt:lpstr>
      <vt:lpstr>CSS – Tipos Seletores</vt:lpstr>
      <vt:lpstr>CSS – Tipos Seletores</vt:lpstr>
      <vt:lpstr>CSS – Pseudo-Elementos</vt:lpstr>
      <vt:lpstr>CSS – Seletores Exemplos</vt:lpstr>
      <vt:lpstr>CSS – Seletores Exemplos</vt:lpstr>
      <vt:lpstr>CSS – Exemplo Animação</vt:lpstr>
      <vt:lpstr>Leitura Específica</vt:lpstr>
      <vt:lpstr>Aprenda+</vt:lpstr>
      <vt:lpstr>Dinâmica/Atividades</vt:lpstr>
      <vt:lpstr>Referências Bibliográficas</vt:lpstr>
      <vt:lpstr>Desenvolvimento  de Software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961</cp:revision>
  <dcterms:created xsi:type="dcterms:W3CDTF">2020-03-17T20:12:34Z</dcterms:created>
  <dcterms:modified xsi:type="dcterms:W3CDTF">2024-03-26T14:07:50Z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