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91" r:id="rId3"/>
    <p:sldId id="400" r:id="rId4"/>
    <p:sldId id="437" r:id="rId5"/>
    <p:sldId id="401" r:id="rId6"/>
    <p:sldId id="402" r:id="rId7"/>
    <p:sldId id="406" r:id="rId8"/>
    <p:sldId id="405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38" r:id="rId30"/>
    <p:sldId id="427" r:id="rId31"/>
    <p:sldId id="428" r:id="rId32"/>
    <p:sldId id="429" r:id="rId33"/>
    <p:sldId id="430" r:id="rId34"/>
    <p:sldId id="431" r:id="rId35"/>
    <p:sldId id="333" r:id="rId36"/>
    <p:sldId id="323" r:id="rId37"/>
    <p:sldId id="334" r:id="rId38"/>
    <p:sldId id="337" r:id="rId39"/>
    <p:sldId id="309" r:id="rId4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158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20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903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438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67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333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289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14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039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208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942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596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8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6169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409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842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28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80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09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mupCznyGq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br/search?q=css+box+model&amp;num=100&amp;source=lnms&amp;tbm=isch&amp;sa=X&amp;ved=0ahUKEwioi_HwxZPYAhWJIZAKHTRVCYAQ_AUICigB&amp;biw=1366&amp;bih=677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quiz.as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Imagens, são elementos em linha, o que significa que não podem ter margens.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para aplicar margens a uma imagem, temos que dar o comportamento de nível de bloco à imagem usando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201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conteudo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"&gt;Eu sou o conteúdo!&lt;/p&gt;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846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-color: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622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ou seja, linha OU coluna, perfeito para o desenvolvimento interno de COMPONENTES.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 (ou bidimensional), ou seja, linhas E colunas, perfeito pra LAYOUTS.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163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conceito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visa organizar os elementos de uma página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seus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dinâmica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independente das suas dimensões eles sempre manterão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flexível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do seu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pai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reorganizando-se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acordo com a necessidade.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071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Ambos ajudam demais no alinhamento (horizontal e vertical). Eles podem e devem ser utilizados juntos!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Ilustração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9418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https://www.youtube.com/watch?v=0mupCznyGqE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AD2ECE-2118-4389-908A-5398D9303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52" y="2168135"/>
            <a:ext cx="5213409" cy="284441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FC58D2-6F00-4D7C-9627-B1D8E5362160}"/>
              </a:ext>
            </a:extLst>
          </p:cNvPr>
          <p:cNvSpPr txBox="1"/>
          <p:nvPr/>
        </p:nvSpPr>
        <p:spPr>
          <a:xfrm>
            <a:off x="6060847" y="2725749"/>
            <a:ext cx="167935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Card em Bloco</a:t>
            </a:r>
          </a:p>
        </p:txBody>
      </p:sp>
    </p:spTree>
    <p:extLst>
      <p:ext uri="{BB962C8B-B14F-4D97-AF65-F5344CB8AC3E}">
        <p14:creationId xmlns:p14="http://schemas.microsoft.com/office/powerpoint/2010/main" val="10231790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068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30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60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-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coluna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eventualmente vamos precisar, por exemplo, centralizar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 na vertical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Então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torna extremamente útil: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.card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Lembrando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padrão.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for tratar isso em coluna precisamos explicitamente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4357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comportamento é parecido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agora temos a possibilidade de alinhar verticalmente,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horizontalmente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eixos ficam invertidos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comparação ao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8259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card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 como disse anteriormente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Nesses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conseguimos ótimos resultados de uma maneira bem simples e com poucas linhas de código.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Propriedades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 Item Container</a:t>
            </a: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display: grid;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-áreas, etc.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-start;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grid-área, 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61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Renderização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de renderização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software que transforma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informação de formatação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 e o Google Chrome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utilizam o motor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Já o navegador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Mozila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Firefox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 o prefixo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referenciar seu motor de renderização.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Também temos os prefixos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remete ao navegador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remete ao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6095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gente consegue grids responsivos sem media queries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[1]Exemplo de Box Model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https://www.google.com.br/search?q=css+box+model&amp;num=100&amp;source=lnms&amp;tbm=isch&amp;sa=X&amp;ved=0ahUKEwioi_HwxZPYAhWJIZAKHTRVCYAQ_AUICigB&amp;biw=1366&amp;bih=677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CSS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https://www.w3schools.com/css/css_quiz.asp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</a:t>
            </a:r>
            <a:r>
              <a:rPr lang="pt-BR" sz="4800" b="1">
                <a:solidFill>
                  <a:schemeClr val="bg1"/>
                </a:solidFill>
              </a:rPr>
              <a:t>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(altura)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(largura)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preenchimento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tipo;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(tipo da fonte)</a:t>
            </a:r>
          </a:p>
        </p:txBody>
      </p:sp>
    </p:spTree>
    <p:extLst>
      <p:ext uri="{BB962C8B-B14F-4D97-AF65-F5344CB8AC3E}">
        <p14:creationId xmlns:p14="http://schemas.microsoft.com/office/powerpoint/2010/main" val="28939026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line-height: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pixelHor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pixelDesfoque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(sobra no texto)</a:t>
            </a:r>
          </a:p>
        </p:txBody>
      </p:sp>
    </p:spTree>
    <p:extLst>
      <p:ext uri="{BB962C8B-B14F-4D97-AF65-F5344CB8AC3E}">
        <p14:creationId xmlns:p14="http://schemas.microsoft.com/office/powerpoint/2010/main" val="34193525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conj.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inline, block, flex, grid,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do texto)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de objetos)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(sombra)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 arredondada)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092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variáveis no CSS são definidas no 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podem ser utilizadas nos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da cada propriedade do seletor com 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--space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20px;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.container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padding: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(--space); }</a:t>
            </a:r>
          </a:p>
        </p:txBody>
      </p:sp>
    </p:spTree>
    <p:extLst>
      <p:ext uri="{BB962C8B-B14F-4D97-AF65-F5344CB8AC3E}">
        <p14:creationId xmlns:p14="http://schemas.microsoft.com/office/powerpoint/2010/main" val="29171009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modelo de caixa (box model) é um conceito de caixa.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dos elementos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página Web podem ser pensados como caixas umas em cima das outras.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esperado,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baseado principalmente no modelo de caixas. Cada um 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ocupam espaço na sua página tem propriedades como essas: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62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Caixa (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1899</Words>
  <Application>Microsoft Office PowerPoint</Application>
  <PresentationFormat>Apresentação na tela (16:9)</PresentationFormat>
  <Paragraphs>204</Paragraphs>
  <Slides>39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Desenvolvimento  de Software CSS</vt:lpstr>
      <vt:lpstr>Aulas 05 CSS</vt:lpstr>
      <vt:lpstr>CSS – Renderização</vt:lpstr>
      <vt:lpstr>CSS – Estilização</vt:lpstr>
      <vt:lpstr>CSS – Estilização</vt:lpstr>
      <vt:lpstr>CSS – Estilização</vt:lpstr>
      <vt:lpstr>CSS – Variáveis</vt:lpstr>
      <vt:lpstr>CSS – Caixas</vt:lpstr>
      <vt:lpstr>CSS – Caixa (Div)</vt:lpstr>
      <vt:lpstr>CSS – Caixas</vt:lpstr>
      <vt:lpstr>CSS – Caixas Exemplo</vt:lpstr>
      <vt:lpstr>CSS – Caixas Exemplo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Leitura Específica</vt:lpstr>
      <vt:lpstr>Aprenda+</vt:lpstr>
      <vt:lpstr>Dinâmica/Atividades</vt:lpstr>
      <vt:lpstr>Referências Bibliográficas</vt:lpstr>
      <vt:lpstr>Desenvolvimento  de Software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968</cp:revision>
  <dcterms:created xsi:type="dcterms:W3CDTF">2020-03-17T20:12:34Z</dcterms:created>
  <dcterms:modified xsi:type="dcterms:W3CDTF">2024-03-26T14:08:07Z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