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407" r:id="rId4"/>
    <p:sldId id="418" r:id="rId5"/>
    <p:sldId id="422" r:id="rId6"/>
    <p:sldId id="423" r:id="rId7"/>
    <p:sldId id="419" r:id="rId8"/>
    <p:sldId id="424" r:id="rId9"/>
    <p:sldId id="425" r:id="rId10"/>
    <p:sldId id="426" r:id="rId11"/>
    <p:sldId id="438" r:id="rId12"/>
    <p:sldId id="427" r:id="rId13"/>
    <p:sldId id="428" r:id="rId14"/>
    <p:sldId id="429" r:id="rId15"/>
    <p:sldId id="430" r:id="rId16"/>
    <p:sldId id="431" r:id="rId17"/>
    <p:sldId id="449" r:id="rId18"/>
    <p:sldId id="450" r:id="rId19"/>
    <p:sldId id="451" r:id="rId20"/>
    <p:sldId id="453" r:id="rId21"/>
    <p:sldId id="439" r:id="rId22"/>
    <p:sldId id="440" r:id="rId23"/>
    <p:sldId id="441" r:id="rId24"/>
    <p:sldId id="442" r:id="rId25"/>
    <p:sldId id="443" r:id="rId26"/>
    <p:sldId id="444" r:id="rId27"/>
    <p:sldId id="454" r:id="rId28"/>
    <p:sldId id="446" r:id="rId29"/>
    <p:sldId id="447" r:id="rId30"/>
    <p:sldId id="448" r:id="rId31"/>
    <p:sldId id="333" r:id="rId32"/>
    <p:sldId id="323" r:id="rId33"/>
    <p:sldId id="334" r:id="rId34"/>
    <p:sldId id="337" r:id="rId35"/>
    <p:sldId id="309" r:id="rId3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836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397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463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469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83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421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6702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712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96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261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19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857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636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205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8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V8B24rSN5o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65472492/flexbox-and-grid-layout-question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Learn/CSS/CSS_layout/Grid_skills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Propriedades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e Item Container</a:t>
            </a: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display: grid;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-áreas, etc.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-start;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grid-área, etc.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61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grids responsivos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media queries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(200px, 1fr)).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query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 de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pelo menos uma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 que limita o escopo das folhas de estilo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usando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tal como largura, altura e cor.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adicionadas no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deixam a apresentação do conteúdo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adaptado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uma gama especifica de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precisando mudar o conteúdo em si.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7280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query são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especificado na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query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corresponde ao tipo do documento exibido no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todas as expressões na media query são verdadeiras.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587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CSS media query em um elemento de link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media="(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max-width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800px)"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="example.css" /&gt;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CSS media query dentro de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max-width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600px)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facet_sidebar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display: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159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 -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(min-width: 700px) { ...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(min-width: 700px) and (orientation: landscape) { ...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tv and (min-width: 700px) and (orientation: landscape)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all and (monochrome)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(all and (monochrome))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(not all) and (monochrome)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screen and (color), print and (color)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(not (screen and (color))), print and (color)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media="only screen and (color)"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="example.css" /&gt;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692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framework CSS gratuito e de código aberto direcionado ao desenvolvimento web front-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responsivo e mobile-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contém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modelos de design baseados 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tipografia, formulários, botões, navegação e outros componentes de interface.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6427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empresa de computação em nuvem 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 em São Francisco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oferece hospedagem e serviços de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 servidor para aplicativos da web e sites estáticos.</a:t>
            </a:r>
          </a:p>
        </p:txBody>
      </p:sp>
    </p:spTree>
    <p:extLst>
      <p:ext uri="{BB962C8B-B14F-4D97-AF65-F5344CB8AC3E}">
        <p14:creationId xmlns:p14="http://schemas.microsoft.com/office/powerpoint/2010/main" val="37049545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 seus repositórios a um fluxo de trabalho completo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 global de CDN, integração contínua e HTTPS automático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 gratuito).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vez que você confirma alterações, 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cria seu site,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-renderiza a marcação e otimiza os ativos na infraestrutura de compilação dedicada.</a:t>
            </a:r>
          </a:p>
        </p:txBody>
      </p:sp>
    </p:spTree>
    <p:extLst>
      <p:ext uri="{BB962C8B-B14F-4D97-AF65-F5344CB8AC3E}">
        <p14:creationId xmlns:p14="http://schemas.microsoft.com/office/powerpoint/2010/main" val="176842953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Procedimento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(Continuação)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Acesse a URL: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Crie uma conta no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Efetue o login no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site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o repositório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integração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sua conta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 projeto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3421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Procedimento (Continuação)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Configurar as parâmetros de ambiente: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base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está o index.html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build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(Não vamos utilizar)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está o index.html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(Configurar variável de ambiente)</a:t>
            </a:r>
          </a:p>
        </p:txBody>
      </p:sp>
    </p:spTree>
    <p:extLst>
      <p:ext uri="{BB962C8B-B14F-4D97-AF65-F5344CB8AC3E}">
        <p14:creationId xmlns:p14="http://schemas.microsoft.com/office/powerpoint/2010/main" val="14056920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Configurações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Site settings</a:t>
            </a:r>
          </a:p>
          <a:p>
            <a:pPr marL="962025" lvl="1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(alterar nome)</a:t>
            </a:r>
          </a:p>
          <a:p>
            <a:pPr marL="962025" lvl="1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514350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2025" lvl="1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settings</a:t>
            </a:r>
          </a:p>
          <a:p>
            <a:pPr marL="1405890" lvl="2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5890" lvl="2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settings</a:t>
            </a:r>
          </a:p>
          <a:p>
            <a:pPr marL="1405890" lvl="2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166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1: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public_hmtl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4038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2: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30"/>
            <a:ext cx="8865056" cy="412341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268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3: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937104"/>
            <a:ext cx="8865056" cy="412341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  <a:p>
            <a:pPr marL="1348740" lvl="2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904875" lvl="1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pPr marL="904875" lvl="1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(index.html)</a:t>
            </a: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databseConnect.php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691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Caixa (</a:t>
            </a:r>
            <a:r>
              <a:rPr lang="en-US" b="1">
                <a:solidFill>
                  <a:srgbClr val="0070C0"/>
                </a:solidFill>
              </a:rPr>
              <a:t>Div) </a:t>
            </a:r>
            <a:r>
              <a:rPr lang="en-US" b="1" dirty="0">
                <a:solidFill>
                  <a:srgbClr val="0070C0"/>
                </a:solidFill>
              </a:rPr>
              <a:t>- </a:t>
            </a:r>
            <a:r>
              <a:rPr lang="en-US" b="1" dirty="0" err="1">
                <a:solidFill>
                  <a:srgbClr val="0070C0"/>
                </a:solidFill>
              </a:rPr>
              <a:t>Revisão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>
                <a:solidFill>
                  <a:srgbClr val="0070C0"/>
                </a:solidFill>
              </a:rPr>
              <a:t> 4: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E07343-8592-425F-B33A-BF607A3D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28" y="1071683"/>
            <a:ext cx="2463476" cy="396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683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[1]Exemplo de CSS Grid Layout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https://www.youtube.com/watch?v=jV8B24rSN5o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latin typeface="Calibri" panose="020F0502020204030204" pitchFamily="34" charset="0"/>
                <a:hlinkClick r:id="rId3"/>
              </a:rPr>
              <a:t>https://stackoverflow.com/questions/65472492/flexbox-and-grid-layout-questions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https://developer.mozilla.org/en-US/docs/Learn/CSS/CSS_layout/Grid_skills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</a:t>
            </a:r>
            <a:r>
              <a:rPr lang="pt-BR" sz="4800" b="1">
                <a:solidFill>
                  <a:schemeClr val="bg1"/>
                </a:solidFill>
              </a:rPr>
              <a:t>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assuma comportamento de linha, basta remover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flex;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row;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space-between;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891540" lvl="2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3992</TotalTime>
  <Words>1677</Words>
  <Application>Microsoft Office PowerPoint</Application>
  <PresentationFormat>Apresentação na tela (16:9)</PresentationFormat>
  <Paragraphs>218</Paragraphs>
  <Slides>35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Desenvolvimento  de Software CSS</vt:lpstr>
      <vt:lpstr>Aulas 06 CSS</vt:lpstr>
      <vt:lpstr>CSS – Caixa (Div) - Revisão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Media Queries</vt:lpstr>
      <vt:lpstr>CSS – Media Queries</vt:lpstr>
      <vt:lpstr>CSS – Media Queries - Exemplo</vt:lpstr>
      <vt:lpstr>CSS – Media Queries - Operadores</vt:lpstr>
      <vt:lpstr>CSS – Bootstrap</vt:lpstr>
      <vt:lpstr>Deploy Site Netlify</vt:lpstr>
      <vt:lpstr>Deploy Site Netlify</vt:lpstr>
      <vt:lpstr>Deploy Site Netlify</vt:lpstr>
      <vt:lpstr>Deploy Site Netlify</vt:lpstr>
      <vt:lpstr>Deploy Site Netlify</vt:lpstr>
      <vt:lpstr>Sugestão 1: Estrutura Site</vt:lpstr>
      <vt:lpstr>Sugestão 2: Estrutura Site</vt:lpstr>
      <vt:lpstr>Sugestão 3: Estrutura Site</vt:lpstr>
      <vt:lpstr>Sugestão 4: Estrutura Site</vt:lpstr>
      <vt:lpstr>Leitura Específica</vt:lpstr>
      <vt:lpstr>Aprenda+</vt:lpstr>
      <vt:lpstr>Dinâmica/Atividades</vt:lpstr>
      <vt:lpstr>Referências Bibliográficas</vt:lpstr>
      <vt:lpstr>Desenvolvimento  de Software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999</cp:revision>
  <dcterms:created xsi:type="dcterms:W3CDTF">2020-03-17T20:12:34Z</dcterms:created>
  <dcterms:modified xsi:type="dcterms:W3CDTF">2024-03-26T14:08:26Z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