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412" r:id="rId22"/>
    <p:sldId id="413" r:id="rId23"/>
    <p:sldId id="443" r:id="rId24"/>
    <p:sldId id="444" r:id="rId25"/>
    <p:sldId id="445" r:id="rId26"/>
    <p:sldId id="446" r:id="rId27"/>
    <p:sldId id="459" r:id="rId28"/>
    <p:sldId id="458" r:id="rId29"/>
    <p:sldId id="460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Ícones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(‘Teste JS no terminal do desenvolvedor’):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desenvolvedor’);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(‘Alerta na tela’);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Java Script;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Alterar cor do body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para verde.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1875</Words>
  <Application>Microsoft Office PowerPoint</Application>
  <PresentationFormat>Apresentação na tela (16:9)</PresentationFormat>
  <Paragraphs>237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Desenvolvimento de Software  JS</vt:lpstr>
      <vt:lpstr>Aulas 07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975</cp:revision>
  <dcterms:created xsi:type="dcterms:W3CDTF">2020-03-17T20:12:34Z</dcterms:created>
  <dcterms:modified xsi:type="dcterms:W3CDTF">2024-03-26T14:08:48Z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