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08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JS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... in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“ - Modelo”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2084</Words>
  <Application>Microsoft Office PowerPoint</Application>
  <PresentationFormat>Apresentação na tela (16:9)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de Software  JS</vt:lpstr>
      <vt:lpstr>Aulas 08 JS 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de Software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1252</cp:revision>
  <dcterms:created xsi:type="dcterms:W3CDTF">2020-03-17T20:12:34Z</dcterms:created>
  <dcterms:modified xsi:type="dcterms:W3CDTF">2024-03-26T14:09:05Z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