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DBC92-88EE-B0A6-B0F9-0B0808BEA655}" v="321" dt="2025-06-11T16:08:2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mar Brasileiro" userId="552cc6fc7e9f9a2b" providerId="Windows Live" clId="Web-{52DDBC92-88EE-B0A6-B0F9-0B0808BEA655}"/>
    <pc:docChg chg="addSld modSld addMainMaster delMainMaster">
      <pc:chgData name="Lismar Brasileiro" userId="552cc6fc7e9f9a2b" providerId="Windows Live" clId="Web-{52DDBC92-88EE-B0A6-B0F9-0B0808BEA655}" dt="2025-06-11T16:08:27.140" v="272" actId="14100"/>
      <pc:docMkLst>
        <pc:docMk/>
      </pc:docMkLst>
      <pc:sldChg chg="addSp delSp modSp mod setBg modClrScheme chgLayout">
        <pc:chgData name="Lismar Brasileiro" userId="552cc6fc7e9f9a2b" providerId="Windows Live" clId="Web-{52DDBC92-88EE-B0A6-B0F9-0B0808BEA655}" dt="2025-06-11T16:08:27.140" v="272" actId="14100"/>
        <pc:sldMkLst>
          <pc:docMk/>
          <pc:sldMk cId="2210866551" sldId="256"/>
        </pc:sldMkLst>
        <pc:spChg chg="mod">
          <ac:chgData name="Lismar Brasileiro" userId="552cc6fc7e9f9a2b" providerId="Windows Live" clId="Web-{52DDBC92-88EE-B0A6-B0F9-0B0808BEA655}" dt="2025-06-11T16:07:41.247" v="263" actId="1410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ismar Brasileiro" userId="552cc6fc7e9f9a2b" providerId="Windows Live" clId="Web-{52DDBC92-88EE-B0A6-B0F9-0B0808BEA655}" dt="2025-06-11T16:07:51.092" v="267" actId="20577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Lismar Brasileiro" userId="552cc6fc7e9f9a2b" providerId="Windows Live" clId="Web-{52DDBC92-88EE-B0A6-B0F9-0B0808BEA655}" dt="2025-06-11T16:08:12.624" v="270" actId="1076"/>
          <ac:spMkLst>
            <pc:docMk/>
            <pc:sldMk cId="2210866551" sldId="256"/>
            <ac:spMk id="5" creationId="{4441AA79-AB70-293E-27D5-9D7C829E6BD4}"/>
          </ac:spMkLst>
        </pc:spChg>
        <pc:spChg chg="add del">
          <ac:chgData name="Lismar Brasileiro" userId="552cc6fc7e9f9a2b" providerId="Windows Live" clId="Web-{52DDBC92-88EE-B0A6-B0F9-0B0808BEA655}" dt="2025-06-11T11:22:47.999" v="116"/>
          <ac:spMkLst>
            <pc:docMk/>
            <pc:sldMk cId="2210866551" sldId="256"/>
            <ac:spMk id="9" creationId="{7A642772-2521-3FAB-B405-4D94682373D7}"/>
          </ac:spMkLst>
        </pc:spChg>
        <pc:spChg chg="add">
          <ac:chgData name="Lismar Brasileiro" userId="552cc6fc7e9f9a2b" providerId="Windows Live" clId="Web-{52DDBC92-88EE-B0A6-B0F9-0B0808BEA655}" dt="2025-06-11T11:22:47.999" v="116"/>
          <ac:spMkLst>
            <pc:docMk/>
            <pc:sldMk cId="2210866551" sldId="256"/>
            <ac:spMk id="14" creationId="{FF9FFCE1-E057-415B-A971-88EC7E22AF15}"/>
          </ac:spMkLst>
        </pc:spChg>
        <pc:spChg chg="add">
          <ac:chgData name="Lismar Brasileiro" userId="552cc6fc7e9f9a2b" providerId="Windows Live" clId="Web-{52DDBC92-88EE-B0A6-B0F9-0B0808BEA655}" dt="2025-06-11T11:22:47.999" v="116"/>
          <ac:spMkLst>
            <pc:docMk/>
            <pc:sldMk cId="2210866551" sldId="256"/>
            <ac:spMk id="16" creationId="{B2C335F7-F61C-4EB4-80F2-4B1438FE66BB}"/>
          </ac:spMkLst>
        </pc:spChg>
        <pc:spChg chg="add">
          <ac:chgData name="Lismar Brasileiro" userId="552cc6fc7e9f9a2b" providerId="Windows Live" clId="Web-{52DDBC92-88EE-B0A6-B0F9-0B0808BEA655}" dt="2025-06-11T11:22:47.999" v="116"/>
          <ac:spMkLst>
            <pc:docMk/>
            <pc:sldMk cId="2210866551" sldId="256"/>
            <ac:spMk id="18" creationId="{D58401B5-5F1B-4D21-9AC3-AAEC8D366502}"/>
          </ac:spMkLst>
        </pc:spChg>
        <pc:picChg chg="add mod">
          <ac:chgData name="Lismar Brasileiro" userId="552cc6fc7e9f9a2b" providerId="Windows Live" clId="Web-{52DDBC92-88EE-B0A6-B0F9-0B0808BEA655}" dt="2025-06-11T16:08:27.140" v="272" actId="14100"/>
          <ac:picMkLst>
            <pc:docMk/>
            <pc:sldMk cId="2210866551" sldId="256"/>
            <ac:picMk id="4" creationId="{6C20993B-260C-07E0-9820-BF2FE6B2A510}"/>
          </ac:picMkLst>
        </pc:picChg>
        <pc:picChg chg="add del mod">
          <ac:chgData name="Lismar Brasileiro" userId="552cc6fc7e9f9a2b" providerId="Windows Live" clId="Web-{52DDBC92-88EE-B0A6-B0F9-0B0808BEA655}" dt="2025-06-11T11:33:30.507" v="205"/>
          <ac:picMkLst>
            <pc:docMk/>
            <pc:sldMk cId="2210866551" sldId="256"/>
            <ac:picMk id="6" creationId="{96C72CBE-7D29-F795-0162-0773E8FEDE5A}"/>
          </ac:picMkLst>
        </pc:picChg>
      </pc:sldChg>
      <pc:sldChg chg="delSp modSp add replId">
        <pc:chgData name="Lismar Brasileiro" userId="552cc6fc7e9f9a2b" providerId="Windows Live" clId="Web-{52DDBC92-88EE-B0A6-B0F9-0B0808BEA655}" dt="2025-06-11T16:08:20.921" v="271" actId="14100"/>
        <pc:sldMkLst>
          <pc:docMk/>
          <pc:sldMk cId="3719126875" sldId="257"/>
        </pc:sldMkLst>
        <pc:spChg chg="mod">
          <ac:chgData name="Lismar Brasileiro" userId="552cc6fc7e9f9a2b" providerId="Windows Live" clId="Web-{52DDBC92-88EE-B0A6-B0F9-0B0808BEA655}" dt="2025-06-11T11:27:07.687" v="169" actId="20577"/>
          <ac:spMkLst>
            <pc:docMk/>
            <pc:sldMk cId="3719126875" sldId="257"/>
            <ac:spMk id="2" creationId="{E24EA8CD-BA7E-F466-8A6B-77908E84F73B}"/>
          </ac:spMkLst>
        </pc:spChg>
        <pc:spChg chg="mod">
          <ac:chgData name="Lismar Brasileiro" userId="552cc6fc7e9f9a2b" providerId="Windows Live" clId="Web-{52DDBC92-88EE-B0A6-B0F9-0B0808BEA655}" dt="2025-06-11T16:03:46.051" v="221" actId="1076"/>
          <ac:spMkLst>
            <pc:docMk/>
            <pc:sldMk cId="3719126875" sldId="257"/>
            <ac:spMk id="3" creationId="{BC5701BD-5EF3-48A0-9AB2-BFE135893E5B}"/>
          </ac:spMkLst>
        </pc:spChg>
        <pc:spChg chg="del mod">
          <ac:chgData name="Lismar Brasileiro" userId="552cc6fc7e9f9a2b" providerId="Windows Live" clId="Web-{52DDBC92-88EE-B0A6-B0F9-0B0808BEA655}" dt="2025-06-11T11:25:26.196" v="140"/>
          <ac:spMkLst>
            <pc:docMk/>
            <pc:sldMk cId="3719126875" sldId="257"/>
            <ac:spMk id="5" creationId="{B112D7B6-28D1-1DFA-DB14-894A7F630989}"/>
          </ac:spMkLst>
        </pc:spChg>
        <pc:picChg chg="mod">
          <ac:chgData name="Lismar Brasileiro" userId="552cc6fc7e9f9a2b" providerId="Windows Live" clId="Web-{52DDBC92-88EE-B0A6-B0F9-0B0808BEA655}" dt="2025-06-11T16:08:20.921" v="271" actId="14100"/>
          <ac:picMkLst>
            <pc:docMk/>
            <pc:sldMk cId="3719126875" sldId="257"/>
            <ac:picMk id="4" creationId="{DAA3E157-6323-C399-BB67-07595BDBCF7D}"/>
          </ac:picMkLst>
        </pc:picChg>
      </pc:sldChg>
      <pc:sldMasterChg chg="del delSldLayout">
        <pc:chgData name="Lismar Brasileiro" userId="552cc6fc7e9f9a2b" providerId="Windows Live" clId="Web-{52DDBC92-88EE-B0A6-B0F9-0B0808BEA655}" dt="2025-06-11T11:19:55.863" v="29"/>
        <pc:sldMasterMkLst>
          <pc:docMk/>
          <pc:sldMasterMk cId="2675746937" sldId="2147483648"/>
        </pc:sldMasterMkLst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ismar Brasileiro" userId="552cc6fc7e9f9a2b" providerId="Windows Live" clId="Web-{52DDBC92-88EE-B0A6-B0F9-0B0808BEA655}" dt="2025-06-11T11:19:55.863" v="2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">
        <pc:chgData name="Lismar Brasileiro" userId="552cc6fc7e9f9a2b" providerId="Windows Live" clId="Web-{52DDBC92-88EE-B0A6-B0F9-0B0808BEA655}" dt="2025-06-11T11:22:47.999" v="116"/>
        <pc:sldMasterMkLst>
          <pc:docMk/>
          <pc:sldMasterMk cId="760313975" sldId="2147483686"/>
        </pc:sldMasterMkLst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2139283911" sldId="2147483675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3234105427" sldId="2147483676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3705513350" sldId="2147483677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3858964449" sldId="2147483678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1288148564" sldId="2147483679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1623801748" sldId="2147483680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2539986570" sldId="2147483681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4099102998" sldId="2147483682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629211382" sldId="2147483683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500990809" sldId="2147483684"/>
          </pc:sldLayoutMkLst>
        </pc:sldLayoutChg>
        <pc:sldLayoutChg chg="add del">
          <pc:chgData name="Lismar Brasileiro" userId="552cc6fc7e9f9a2b" providerId="Windows Live" clId="Web-{52DDBC92-88EE-B0A6-B0F9-0B0808BEA655}" dt="2025-06-11T11:22:47.999" v="116"/>
          <pc:sldLayoutMkLst>
            <pc:docMk/>
            <pc:sldMasterMk cId="760313975" sldId="2147483686"/>
            <pc:sldLayoutMk cId="246504352" sldId="2147483685"/>
          </pc:sldLayoutMkLst>
        </pc:sldLayoutChg>
      </pc:sldMasterChg>
      <pc:sldMasterChg chg="add addSldLayout">
        <pc:chgData name="Lismar Brasileiro" userId="552cc6fc7e9f9a2b" providerId="Windows Live" clId="Web-{52DDBC92-88EE-B0A6-B0F9-0B0808BEA655}" dt="2025-06-11T11:22:47.999" v="116"/>
        <pc:sldMasterMkLst>
          <pc:docMk/>
          <pc:sldMasterMk cId="3220278882" sldId="2147483687"/>
        </pc:sldMasterMkLst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59870838" sldId="2147483688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2025189404" sldId="2147483689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2951658420" sldId="2147483690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949288837" sldId="2147483691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1923490646" sldId="2147483692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2977325288" sldId="2147483693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989878576" sldId="2147483694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1355172640" sldId="2147483695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3030238621" sldId="2147483696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1530102805" sldId="2147483697"/>
          </pc:sldLayoutMkLst>
        </pc:sldLayoutChg>
        <pc:sldLayoutChg chg="add">
          <pc:chgData name="Lismar Brasileiro" userId="552cc6fc7e9f9a2b" providerId="Windows Live" clId="Web-{52DDBC92-88EE-B0A6-B0F9-0B0808BEA655}" dt="2025-06-11T11:22:47.999" v="116"/>
          <pc:sldLayoutMkLst>
            <pc:docMk/>
            <pc:sldMasterMk cId="3220278882" sldId="2147483687"/>
            <pc:sldLayoutMk cId="1971139591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8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1209" y="971397"/>
            <a:ext cx="6694167" cy="29474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DE" sz="4800" dirty="0" err="1">
                <a:latin typeface="Arial"/>
                <a:cs typeface="Arial"/>
              </a:rPr>
              <a:t>Trabalho</a:t>
            </a:r>
            <a:r>
              <a:rPr lang="de-DE" sz="4800" dirty="0">
                <a:latin typeface="Arial"/>
                <a:cs typeface="Arial"/>
              </a:rPr>
              <a:t> de </a:t>
            </a:r>
            <a:r>
              <a:rPr lang="de-DE" sz="4800" dirty="0" err="1">
                <a:latin typeface="Arial"/>
                <a:cs typeface="Arial"/>
              </a:rPr>
              <a:t>Programação</a:t>
            </a:r>
            <a:r>
              <a:rPr lang="de-DE" sz="4800" dirty="0">
                <a:latin typeface="Arial"/>
                <a:cs typeface="Arial"/>
              </a:rPr>
              <a:t> </a:t>
            </a:r>
            <a:r>
              <a:rPr lang="de-DE" sz="4800" dirty="0" err="1">
                <a:latin typeface="Arial"/>
                <a:cs typeface="Arial"/>
              </a:rPr>
              <a:t>Orientada</a:t>
            </a:r>
            <a:r>
              <a:rPr lang="de-DE" sz="4800" dirty="0">
                <a:latin typeface="Arial"/>
                <a:cs typeface="Arial"/>
              </a:rPr>
              <a:t> a </a:t>
            </a:r>
            <a:r>
              <a:rPr lang="de-DE" sz="4800" dirty="0" err="1">
                <a:latin typeface="Arial"/>
                <a:cs typeface="Arial"/>
              </a:rPr>
              <a:t>Objetos</a:t>
            </a:r>
            <a:r>
              <a:rPr lang="de-DE" sz="4800" dirty="0">
                <a:latin typeface="Arial"/>
                <a:cs typeface="Arial"/>
              </a:rPr>
              <a:t> </a:t>
            </a:r>
            <a:r>
              <a:rPr lang="de-DE" sz="4800" dirty="0" err="1">
                <a:latin typeface="Arial"/>
                <a:cs typeface="Arial"/>
              </a:rPr>
              <a:t>em</a:t>
            </a:r>
            <a:r>
              <a:rPr lang="de-DE" sz="4800" dirty="0">
                <a:latin typeface="Arial"/>
                <a:cs typeface="Arial"/>
              </a:rPr>
              <a:t> Java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7867" y="3825554"/>
            <a:ext cx="7429890" cy="6992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i="0" dirty="0" err="1">
                <a:latin typeface="Arial"/>
                <a:cs typeface="Arial"/>
              </a:rPr>
              <a:t>Aplicação</a:t>
            </a:r>
            <a:r>
              <a:rPr lang="de-DE" sz="2800" i="0" dirty="0">
                <a:latin typeface="Arial"/>
                <a:cs typeface="Arial"/>
              </a:rPr>
              <a:t> web </a:t>
            </a:r>
            <a:r>
              <a:rPr lang="de-DE" sz="2800" i="0" dirty="0" err="1">
                <a:latin typeface="Arial"/>
                <a:cs typeface="Arial"/>
              </a:rPr>
              <a:t>para</a:t>
            </a:r>
            <a:r>
              <a:rPr lang="de-DE" sz="2800" i="0" dirty="0">
                <a:latin typeface="Arial"/>
                <a:cs typeface="Arial"/>
              </a:rPr>
              <a:t> </a:t>
            </a:r>
            <a:r>
              <a:rPr lang="de-DE" sz="2800" i="0" dirty="0" err="1">
                <a:latin typeface="Arial"/>
                <a:cs typeface="Arial"/>
              </a:rPr>
              <a:t>Registro</a:t>
            </a:r>
            <a:r>
              <a:rPr lang="de-DE" sz="2800" i="0" dirty="0">
                <a:latin typeface="Arial"/>
                <a:cs typeface="Arial"/>
              </a:rPr>
              <a:t> de </a:t>
            </a:r>
            <a:r>
              <a:rPr lang="de-DE" sz="2800" i="0" dirty="0" err="1">
                <a:latin typeface="Arial"/>
                <a:cs typeface="Arial"/>
              </a:rPr>
              <a:t>Ocorrências</a:t>
            </a:r>
            <a:r>
              <a:rPr lang="de-DE" sz="2800" i="0" dirty="0">
                <a:latin typeface="Arial"/>
                <a:cs typeface="Arial"/>
              </a:rPr>
              <a:t>.</a:t>
            </a:r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6C20993B-260C-07E0-9820-BF2FE6B2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635" y="217741"/>
            <a:ext cx="2406284" cy="18441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41AA79-AB70-293E-27D5-9D7C829E6BD4}"/>
              </a:ext>
            </a:extLst>
          </p:cNvPr>
          <p:cNvSpPr txBox="1"/>
          <p:nvPr/>
        </p:nvSpPr>
        <p:spPr>
          <a:xfrm>
            <a:off x="9038091" y="4817933"/>
            <a:ext cx="250058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Guilherme Miguel</a:t>
            </a:r>
            <a:endParaRPr lang="pt-BR"/>
          </a:p>
          <a:p>
            <a:pPr>
              <a:spcAft>
                <a:spcPts val="600"/>
              </a:spcAft>
            </a:pPr>
            <a:r>
              <a:rPr lang="pt-BR" dirty="0"/>
              <a:t>Lismar Brasileiro</a:t>
            </a:r>
            <a:endParaRPr lang="pt-BR"/>
          </a:p>
          <a:p>
            <a:pPr>
              <a:spcAft>
                <a:spcPts val="600"/>
              </a:spcAft>
            </a:pPr>
            <a:r>
              <a:rPr lang="pt-BR" dirty="0"/>
              <a:t>Luiz Fernando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C57B3-2177-6B5F-7AFC-B00F7714F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25DF47-2409-C9D3-A6AC-346178317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4EA8CD-BA7E-F466-8A6B-77908E84F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7499959" cy="924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000" dirty="0" err="1">
                <a:latin typeface="Arial"/>
                <a:cs typeface="Arial"/>
              </a:rPr>
              <a:t>Objetivos</a:t>
            </a:r>
            <a:r>
              <a:rPr lang="de-DE" sz="4000" dirty="0">
                <a:latin typeface="Arial"/>
                <a:cs typeface="Arial"/>
              </a:rPr>
              <a:t> da </a:t>
            </a:r>
            <a:r>
              <a:rPr lang="de-DE" sz="4000" dirty="0" err="1">
                <a:latin typeface="Arial"/>
                <a:cs typeface="Arial"/>
              </a:rPr>
              <a:t>aplicação</a:t>
            </a:r>
            <a:r>
              <a:rPr lang="de-DE" sz="4000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701BD-5EF3-48A0-9AB2-BFE13589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46" y="2205209"/>
            <a:ext cx="5958442" cy="20305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pt-PT" sz="1800" i="0" dirty="0">
                <a:latin typeface="Arial"/>
                <a:cs typeface="Arial"/>
              </a:rPr>
              <a:t>O Projeto tem como objetivo desenvolver uma aplicação web para registro de ocorrências. A aplicação facilita e aumenta a eficiência no registro de demandas diversas em um ambiente corporativo ajudando na rapidez para que os problemas sejam resolvidos pois facilita a comunicação entre equipes.</a:t>
            </a:r>
            <a:endParaRPr lang="de-DE" sz="1800" i="0" dirty="0"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F11956-ACB7-B482-50B0-D1C190CA4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DAA3E157-6323-C399-BB67-07595BDB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46" y="165190"/>
            <a:ext cx="1801938" cy="15463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C5AA51B-B55C-B0A2-D5B4-1FE791076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68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GestaltVTI</vt:lpstr>
      <vt:lpstr>Trabalho de Programação Orientada a Objetos em Java</vt:lpstr>
      <vt:lpstr>Objetivos da aplicação.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2025-06-11T11:18:02Z</dcterms:created>
  <dcterms:modified xsi:type="dcterms:W3CDTF">2025-06-11T16:08:28Z</dcterms:modified>
</cp:coreProperties>
</file>