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81" r:id="rId5"/>
  </p:sldMasterIdLst>
  <p:notesMasterIdLst>
    <p:notesMasterId r:id="rId11"/>
  </p:notesMasterIdLst>
  <p:handoutMasterIdLst>
    <p:handoutMasterId r:id="rId12"/>
  </p:handoutMasterIdLst>
  <p:sldIdLst>
    <p:sldId id="2147375836" r:id="rId6"/>
    <p:sldId id="2147375843" r:id="rId7"/>
    <p:sldId id="2147375841" r:id="rId8"/>
    <p:sldId id="2147375842" r:id="rId9"/>
    <p:sldId id="2147375844" r:id="rId10"/>
  </p:sldIdLst>
  <p:sldSz cx="10071100" cy="56642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1pPr>
    <a:lvl2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2pPr>
    <a:lvl3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3pPr>
    <a:lvl4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4pPr>
    <a:lvl5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5pPr>
    <a:lvl6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6pPr>
    <a:lvl7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7pPr>
    <a:lvl8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8pPr>
    <a:lvl9pPr marL="0" marR="0" indent="0" algn="l" defTabSz="449262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8F14"/>
    <a:srgbClr val="4C5974"/>
    <a:srgbClr val="39427E"/>
    <a:srgbClr val="3A4280"/>
    <a:srgbClr val="3A427F"/>
    <a:srgbClr val="7E2B9B"/>
    <a:srgbClr val="242467"/>
    <a:srgbClr val="002060"/>
    <a:srgbClr val="1F3B73"/>
    <a:srgbClr val="161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A8ECF5-0845-4F30-8A14-A919E3BC8435}" v="1" dt="2024-04-01T12:54:18.458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CDD"/>
          </a:solidFill>
        </a:fill>
      </a:tcStyle>
    </a:wholeTbl>
    <a:band2H>
      <a:tcTxStyle/>
      <a:tcStyle>
        <a:tcBdr/>
        <a:fill>
          <a:solidFill>
            <a:srgbClr val="E6F6E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BDBDB"/>
          </a:solidFill>
        </a:fill>
      </a:tcStyle>
    </a:wholeTbl>
    <a:band2H>
      <a:tcTxStyle/>
      <a:tcStyle>
        <a:tcBdr/>
        <a:fill>
          <a:solidFill>
            <a:srgbClr val="EEEEEE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CCCE6"/>
          </a:solidFill>
        </a:fill>
      </a:tcStyle>
    </a:wholeTbl>
    <a:band2H>
      <a:tcTxStyle/>
      <a:tcStyle>
        <a:tcBdr/>
        <a:fill>
          <a:solidFill>
            <a:srgbClr val="E7E7F3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88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handoutMaster" Target="handoutMasters/handoutMaster1.xml"/><Relationship Id="rId17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iara Heil Cancian" userId="dfdcf989-0dd1-4efe-b7b2-9383c74adc75" providerId="ADAL" clId="{21B0A926-6400-47B3-882D-0B82DB2975F1}"/>
    <pc:docChg chg="undo custSel addSld delSld modSld delMainMaster">
      <pc:chgData name="Maiara Heil Cancian" userId="dfdcf989-0dd1-4efe-b7b2-9383c74adc75" providerId="ADAL" clId="{21B0A926-6400-47B3-882D-0B82DB2975F1}" dt="2024-02-21T11:10:21.125" v="327" actId="14100"/>
      <pc:docMkLst>
        <pc:docMk/>
      </pc:docMkLst>
      <pc:sldChg chg="del">
        <pc:chgData name="Maiara Heil Cancian" userId="dfdcf989-0dd1-4efe-b7b2-9383c74adc75" providerId="ADAL" clId="{21B0A926-6400-47B3-882D-0B82DB2975F1}" dt="2024-02-21T10:49:05.566" v="24" actId="47"/>
        <pc:sldMkLst>
          <pc:docMk/>
          <pc:sldMk cId="1405762555" sldId="3337"/>
        </pc:sldMkLst>
      </pc:sldChg>
      <pc:sldChg chg="addSp delSp modSp mod">
        <pc:chgData name="Maiara Heil Cancian" userId="dfdcf989-0dd1-4efe-b7b2-9383c74adc75" providerId="ADAL" clId="{21B0A926-6400-47B3-882D-0B82DB2975F1}" dt="2024-02-21T11:09:06.506" v="324" actId="1076"/>
        <pc:sldMkLst>
          <pc:docMk/>
          <pc:sldMk cId="2136214416" sldId="2147375836"/>
        </pc:sldMkLst>
        <pc:spChg chg="mod">
          <ac:chgData name="Maiara Heil Cancian" userId="dfdcf989-0dd1-4efe-b7b2-9383c74adc75" providerId="ADAL" clId="{21B0A926-6400-47B3-882D-0B82DB2975F1}" dt="2024-02-21T11:09:06.506" v="324" actId="1076"/>
          <ac:spMkLst>
            <pc:docMk/>
            <pc:sldMk cId="2136214416" sldId="2147375836"/>
            <ac:spMk id="22" creationId="{DF7B7EFF-2F7C-DEA0-6ACE-8CFE9B24550C}"/>
          </ac:spMkLst>
        </pc:spChg>
        <pc:spChg chg="mod">
          <ac:chgData name="Maiara Heil Cancian" userId="dfdcf989-0dd1-4efe-b7b2-9383c74adc75" providerId="ADAL" clId="{21B0A926-6400-47B3-882D-0B82DB2975F1}" dt="2024-02-21T10:49:12.327" v="25" actId="1076"/>
          <ac:spMkLst>
            <pc:docMk/>
            <pc:sldMk cId="2136214416" sldId="2147375836"/>
            <ac:spMk id="24" creationId="{C6EFD09E-D128-35D3-FDF3-CB10E7ED829F}"/>
          </ac:spMkLst>
        </pc:spChg>
        <pc:picChg chg="add mod">
          <ac:chgData name="Maiara Heil Cancian" userId="dfdcf989-0dd1-4efe-b7b2-9383c74adc75" providerId="ADAL" clId="{21B0A926-6400-47B3-882D-0B82DB2975F1}" dt="2024-02-21T10:51:12.751" v="55" actId="1035"/>
          <ac:picMkLst>
            <pc:docMk/>
            <pc:sldMk cId="2136214416" sldId="2147375836"/>
            <ac:picMk id="11" creationId="{886DAB96-5CC3-B2B9-3E61-10568299E1E5}"/>
          </ac:picMkLst>
        </pc:picChg>
        <pc:picChg chg="del">
          <ac:chgData name="Maiara Heil Cancian" userId="dfdcf989-0dd1-4efe-b7b2-9383c74adc75" providerId="ADAL" clId="{21B0A926-6400-47B3-882D-0B82DB2975F1}" dt="2024-02-21T10:45:34.047" v="23" actId="478"/>
          <ac:picMkLst>
            <pc:docMk/>
            <pc:sldMk cId="2136214416" sldId="2147375836"/>
            <ac:picMk id="1026" creationId="{AE98DC43-89FD-C0E4-C97E-3C10D8C1AB3C}"/>
          </ac:picMkLst>
        </pc:picChg>
        <pc:picChg chg="del">
          <ac:chgData name="Maiara Heil Cancian" userId="dfdcf989-0dd1-4efe-b7b2-9383c74adc75" providerId="ADAL" clId="{21B0A926-6400-47B3-882D-0B82DB2975F1}" dt="2024-02-21T10:45:33.117" v="22" actId="478"/>
          <ac:picMkLst>
            <pc:docMk/>
            <pc:sldMk cId="2136214416" sldId="2147375836"/>
            <ac:picMk id="1028" creationId="{B6D83EAC-87E6-97B5-22FD-2EC5C904A2B3}"/>
          </ac:picMkLst>
        </pc:picChg>
      </pc:sldChg>
      <pc:sldChg chg="del">
        <pc:chgData name="Maiara Heil Cancian" userId="dfdcf989-0dd1-4efe-b7b2-9383c74adc75" providerId="ADAL" clId="{21B0A926-6400-47B3-882D-0B82DB2975F1}" dt="2024-02-21T10:49:05.566" v="24" actId="47"/>
        <pc:sldMkLst>
          <pc:docMk/>
          <pc:sldMk cId="4056893661" sldId="2147375838"/>
        </pc:sldMkLst>
      </pc:sldChg>
      <pc:sldChg chg="del">
        <pc:chgData name="Maiara Heil Cancian" userId="dfdcf989-0dd1-4efe-b7b2-9383c74adc75" providerId="ADAL" clId="{21B0A926-6400-47B3-882D-0B82DB2975F1}" dt="2024-02-21T10:49:05.566" v="24" actId="47"/>
        <pc:sldMkLst>
          <pc:docMk/>
          <pc:sldMk cId="449112579" sldId="2147375839"/>
        </pc:sldMkLst>
      </pc:sldChg>
      <pc:sldChg chg="del">
        <pc:chgData name="Maiara Heil Cancian" userId="dfdcf989-0dd1-4efe-b7b2-9383c74adc75" providerId="ADAL" clId="{21B0A926-6400-47B3-882D-0B82DB2975F1}" dt="2024-02-21T10:49:05.566" v="24" actId="47"/>
        <pc:sldMkLst>
          <pc:docMk/>
          <pc:sldMk cId="3557161381" sldId="2147375840"/>
        </pc:sldMkLst>
      </pc:sldChg>
      <pc:sldChg chg="addSp delSp modSp mod">
        <pc:chgData name="Maiara Heil Cancian" userId="dfdcf989-0dd1-4efe-b7b2-9383c74adc75" providerId="ADAL" clId="{21B0A926-6400-47B3-882D-0B82DB2975F1}" dt="2024-02-21T11:08:23.226" v="323" actId="113"/>
        <pc:sldMkLst>
          <pc:docMk/>
          <pc:sldMk cId="2767362773" sldId="2147375841"/>
        </pc:sldMkLst>
        <pc:spChg chg="add mod">
          <ac:chgData name="Maiara Heil Cancian" userId="dfdcf989-0dd1-4efe-b7b2-9383c74adc75" providerId="ADAL" clId="{21B0A926-6400-47B3-882D-0B82DB2975F1}" dt="2024-02-21T10:49:16.047" v="26"/>
          <ac:spMkLst>
            <pc:docMk/>
            <pc:sldMk cId="2767362773" sldId="2147375841"/>
            <ac:spMk id="2" creationId="{1A49B114-56A2-3FB8-8EF0-B4536C62B3D2}"/>
          </ac:spMkLst>
        </pc:spChg>
        <pc:spChg chg="del mod">
          <ac:chgData name="Maiara Heil Cancian" userId="dfdcf989-0dd1-4efe-b7b2-9383c74adc75" providerId="ADAL" clId="{21B0A926-6400-47B3-882D-0B82DB2975F1}" dt="2024-02-21T11:03:36.467" v="180" actId="478"/>
          <ac:spMkLst>
            <pc:docMk/>
            <pc:sldMk cId="2767362773" sldId="2147375841"/>
            <ac:spMk id="3" creationId="{3FC5AAD5-6B9A-6602-081E-40A089109878}"/>
          </ac:spMkLst>
        </pc:spChg>
        <pc:spChg chg="add mod">
          <ac:chgData name="Maiara Heil Cancian" userId="dfdcf989-0dd1-4efe-b7b2-9383c74adc75" providerId="ADAL" clId="{21B0A926-6400-47B3-882D-0B82DB2975F1}" dt="2024-02-21T10:49:18.911" v="28"/>
          <ac:spMkLst>
            <pc:docMk/>
            <pc:sldMk cId="2767362773" sldId="2147375841"/>
            <ac:spMk id="5" creationId="{F963BD78-69D9-CAEA-0B65-A7C02E3B85E1}"/>
          </ac:spMkLst>
        </pc:spChg>
        <pc:spChg chg="mod">
          <ac:chgData name="Maiara Heil Cancian" userId="dfdcf989-0dd1-4efe-b7b2-9383c74adc75" providerId="ADAL" clId="{21B0A926-6400-47B3-882D-0B82DB2975F1}" dt="2024-02-21T11:04:58.052" v="190" actId="6549"/>
          <ac:spMkLst>
            <pc:docMk/>
            <pc:sldMk cId="2767362773" sldId="2147375841"/>
            <ac:spMk id="6" creationId="{7233FAD8-5C06-B64C-3F8A-9CD489D911F9}"/>
          </ac:spMkLst>
        </pc:spChg>
        <pc:spChg chg="del">
          <ac:chgData name="Maiara Heil Cancian" userId="dfdcf989-0dd1-4efe-b7b2-9383c74adc75" providerId="ADAL" clId="{21B0A926-6400-47B3-882D-0B82DB2975F1}" dt="2024-02-21T10:49:18.559" v="27" actId="478"/>
          <ac:spMkLst>
            <pc:docMk/>
            <pc:sldMk cId="2767362773" sldId="2147375841"/>
            <ac:spMk id="7" creationId="{798106C7-E2CB-7C1B-C871-707852105FDB}"/>
          </ac:spMkLst>
        </pc:spChg>
        <pc:spChg chg="add mod">
          <ac:chgData name="Maiara Heil Cancian" userId="dfdcf989-0dd1-4efe-b7b2-9383c74adc75" providerId="ADAL" clId="{21B0A926-6400-47B3-882D-0B82DB2975F1}" dt="2024-02-21T11:06:14.605" v="232" actId="14100"/>
          <ac:spMkLst>
            <pc:docMk/>
            <pc:sldMk cId="2767362773" sldId="2147375841"/>
            <ac:spMk id="9" creationId="{3E85B322-A352-62DB-1963-C11F725DFAC8}"/>
          </ac:spMkLst>
        </pc:spChg>
        <pc:spChg chg="add mod">
          <ac:chgData name="Maiara Heil Cancian" userId="dfdcf989-0dd1-4efe-b7b2-9383c74adc75" providerId="ADAL" clId="{21B0A926-6400-47B3-882D-0B82DB2975F1}" dt="2024-02-21T11:07:10.398" v="267" actId="14100"/>
          <ac:spMkLst>
            <pc:docMk/>
            <pc:sldMk cId="2767362773" sldId="2147375841"/>
            <ac:spMk id="12" creationId="{094AB2C0-8B50-A54F-108F-26151F84F86B}"/>
          </ac:spMkLst>
        </pc:spChg>
        <pc:spChg chg="add mod">
          <ac:chgData name="Maiara Heil Cancian" userId="dfdcf989-0dd1-4efe-b7b2-9383c74adc75" providerId="ADAL" clId="{21B0A926-6400-47B3-882D-0B82DB2975F1}" dt="2024-02-21T11:08:23.226" v="323" actId="113"/>
          <ac:spMkLst>
            <pc:docMk/>
            <pc:sldMk cId="2767362773" sldId="2147375841"/>
            <ac:spMk id="13" creationId="{3A0C1158-B3F6-0071-A4A3-77A7A7C0D562}"/>
          </ac:spMkLst>
        </pc:spChg>
        <pc:spChg chg="mod">
          <ac:chgData name="Maiara Heil Cancian" userId="dfdcf989-0dd1-4efe-b7b2-9383c74adc75" providerId="ADAL" clId="{21B0A926-6400-47B3-882D-0B82DB2975F1}" dt="2024-02-21T10:55:16.793" v="174" actId="1038"/>
          <ac:spMkLst>
            <pc:docMk/>
            <pc:sldMk cId="2767362773" sldId="2147375841"/>
            <ac:spMk id="22" creationId="{DF7B7EFF-2F7C-DEA0-6ACE-8CFE9B24550C}"/>
          </ac:spMkLst>
        </pc:spChg>
        <pc:spChg chg="mod">
          <ac:chgData name="Maiara Heil Cancian" userId="dfdcf989-0dd1-4efe-b7b2-9383c74adc75" providerId="ADAL" clId="{21B0A926-6400-47B3-882D-0B82DB2975F1}" dt="2024-02-21T10:55:16.793" v="174" actId="1038"/>
          <ac:spMkLst>
            <pc:docMk/>
            <pc:sldMk cId="2767362773" sldId="2147375841"/>
            <ac:spMk id="23" creationId="{AD786F4F-ACD2-B83E-0803-6141EF7117ED}"/>
          </ac:spMkLst>
        </pc:spChg>
        <pc:picChg chg="mod">
          <ac:chgData name="Maiara Heil Cancian" userId="dfdcf989-0dd1-4efe-b7b2-9383c74adc75" providerId="ADAL" clId="{21B0A926-6400-47B3-882D-0B82DB2975F1}" dt="2024-02-21T11:05:05.452" v="191" actId="1076"/>
          <ac:picMkLst>
            <pc:docMk/>
            <pc:sldMk cId="2767362773" sldId="2147375841"/>
            <ac:picMk id="4" creationId="{B906E4D0-1981-C5B5-5E03-646BC6E7F99A}"/>
          </ac:picMkLst>
        </pc:picChg>
        <pc:picChg chg="add mod">
          <ac:chgData name="Maiara Heil Cancian" userId="dfdcf989-0dd1-4efe-b7b2-9383c74adc75" providerId="ADAL" clId="{21B0A926-6400-47B3-882D-0B82DB2975F1}" dt="2024-02-21T11:07:37.825" v="268" actId="207"/>
          <ac:picMkLst>
            <pc:docMk/>
            <pc:sldMk cId="2767362773" sldId="2147375841"/>
            <ac:picMk id="10" creationId="{71724A3D-FE45-D8AF-048D-ED0AD585795F}"/>
          </ac:picMkLst>
        </pc:picChg>
      </pc:sldChg>
      <pc:sldChg chg="addSp delSp modSp add mod">
        <pc:chgData name="Maiara Heil Cancian" userId="dfdcf989-0dd1-4efe-b7b2-9383c74adc75" providerId="ADAL" clId="{21B0A926-6400-47B3-882D-0B82DB2975F1}" dt="2024-02-21T11:10:21.125" v="327" actId="14100"/>
        <pc:sldMkLst>
          <pc:docMk/>
          <pc:sldMk cId="27996051" sldId="2147375842"/>
        </pc:sldMkLst>
        <pc:spChg chg="del">
          <ac:chgData name="Maiara Heil Cancian" userId="dfdcf989-0dd1-4efe-b7b2-9383c74adc75" providerId="ADAL" clId="{21B0A926-6400-47B3-882D-0B82DB2975F1}" dt="2024-02-21T10:49:37.585" v="30" actId="478"/>
          <ac:spMkLst>
            <pc:docMk/>
            <pc:sldMk cId="27996051" sldId="2147375842"/>
            <ac:spMk id="3" creationId="{B61D1E63-738A-E6DC-FC50-7B58FF7270C2}"/>
          </ac:spMkLst>
        </pc:spChg>
        <pc:spChg chg="del">
          <ac:chgData name="Maiara Heil Cancian" userId="dfdcf989-0dd1-4efe-b7b2-9383c74adc75" providerId="ADAL" clId="{21B0A926-6400-47B3-882D-0B82DB2975F1}" dt="2024-02-21T10:49:37.585" v="30" actId="478"/>
          <ac:spMkLst>
            <pc:docMk/>
            <pc:sldMk cId="27996051" sldId="2147375842"/>
            <ac:spMk id="6" creationId="{099B699A-A26F-8BCC-3800-13B9E6E731B5}"/>
          </ac:spMkLst>
        </pc:spChg>
        <pc:spChg chg="del">
          <ac:chgData name="Maiara Heil Cancian" userId="dfdcf989-0dd1-4efe-b7b2-9383c74adc75" providerId="ADAL" clId="{21B0A926-6400-47B3-882D-0B82DB2975F1}" dt="2024-02-21T10:49:38.980" v="31" actId="478"/>
          <ac:spMkLst>
            <pc:docMk/>
            <pc:sldMk cId="27996051" sldId="2147375842"/>
            <ac:spMk id="22" creationId="{679813BD-2C29-1A48-616F-170B596F10DC}"/>
          </ac:spMkLst>
        </pc:spChg>
        <pc:picChg chg="del">
          <ac:chgData name="Maiara Heil Cancian" userId="dfdcf989-0dd1-4efe-b7b2-9383c74adc75" providerId="ADAL" clId="{21B0A926-6400-47B3-882D-0B82DB2975F1}" dt="2024-02-21T10:49:37.585" v="30" actId="478"/>
          <ac:picMkLst>
            <pc:docMk/>
            <pc:sldMk cId="27996051" sldId="2147375842"/>
            <ac:picMk id="4" creationId="{0F7937F3-96AF-10EB-C291-6578EF2886E7}"/>
          </ac:picMkLst>
        </pc:picChg>
        <pc:picChg chg="add del mod">
          <ac:chgData name="Maiara Heil Cancian" userId="dfdcf989-0dd1-4efe-b7b2-9383c74adc75" providerId="ADAL" clId="{21B0A926-6400-47B3-882D-0B82DB2975F1}" dt="2024-02-21T10:51:07.517" v="52" actId="478"/>
          <ac:picMkLst>
            <pc:docMk/>
            <pc:sldMk cId="27996051" sldId="2147375842"/>
            <ac:picMk id="7" creationId="{4572796F-D8D1-9971-7FD9-EA43BA1E2C9C}"/>
          </ac:picMkLst>
        </pc:picChg>
        <pc:picChg chg="add del mod">
          <ac:chgData name="Maiara Heil Cancian" userId="dfdcf989-0dd1-4efe-b7b2-9383c74adc75" providerId="ADAL" clId="{21B0A926-6400-47B3-882D-0B82DB2975F1}" dt="2024-02-21T10:51:01.007" v="50" actId="478"/>
          <ac:picMkLst>
            <pc:docMk/>
            <pc:sldMk cId="27996051" sldId="2147375842"/>
            <ac:picMk id="9" creationId="{18667228-CC60-5631-3A13-C52DCD21945A}"/>
          </ac:picMkLst>
        </pc:picChg>
        <pc:picChg chg="add del mod">
          <ac:chgData name="Maiara Heil Cancian" userId="dfdcf989-0dd1-4efe-b7b2-9383c74adc75" providerId="ADAL" clId="{21B0A926-6400-47B3-882D-0B82DB2975F1}" dt="2024-02-21T10:50:35.351" v="42" actId="21"/>
          <ac:picMkLst>
            <pc:docMk/>
            <pc:sldMk cId="27996051" sldId="2147375842"/>
            <ac:picMk id="11" creationId="{886DAB96-5CC3-B2B9-3E61-10568299E1E5}"/>
          </ac:picMkLst>
        </pc:picChg>
        <pc:picChg chg="add del mod">
          <ac:chgData name="Maiara Heil Cancian" userId="dfdcf989-0dd1-4efe-b7b2-9383c74adc75" providerId="ADAL" clId="{21B0A926-6400-47B3-882D-0B82DB2975F1}" dt="2024-02-21T10:50:32.676" v="40" actId="478"/>
          <ac:picMkLst>
            <pc:docMk/>
            <pc:sldMk cId="27996051" sldId="2147375842"/>
            <ac:picMk id="13" creationId="{87DB7BA6-F339-7D8C-D6D8-E3C679260455}"/>
          </ac:picMkLst>
        </pc:picChg>
        <pc:picChg chg="add del mod">
          <ac:chgData name="Maiara Heil Cancian" userId="dfdcf989-0dd1-4efe-b7b2-9383c74adc75" providerId="ADAL" clId="{21B0A926-6400-47B3-882D-0B82DB2975F1}" dt="2024-02-21T10:50:32.152" v="39" actId="478"/>
          <ac:picMkLst>
            <pc:docMk/>
            <pc:sldMk cId="27996051" sldId="2147375842"/>
            <ac:picMk id="15" creationId="{DBFCCC87-CBC8-483A-95EC-404A25E00783}"/>
          </ac:picMkLst>
        </pc:picChg>
        <pc:picChg chg="add del mod">
          <ac:chgData name="Maiara Heil Cancian" userId="dfdcf989-0dd1-4efe-b7b2-9383c74adc75" providerId="ADAL" clId="{21B0A926-6400-47B3-882D-0B82DB2975F1}" dt="2024-02-21T10:50:28.405" v="38" actId="478"/>
          <ac:picMkLst>
            <pc:docMk/>
            <pc:sldMk cId="27996051" sldId="2147375842"/>
            <ac:picMk id="17" creationId="{C749B2BB-53E6-A264-FE41-C0F74135F9B3}"/>
          </ac:picMkLst>
        </pc:picChg>
        <pc:picChg chg="add mod">
          <ac:chgData name="Maiara Heil Cancian" userId="dfdcf989-0dd1-4efe-b7b2-9383c74adc75" providerId="ADAL" clId="{21B0A926-6400-47B3-882D-0B82DB2975F1}" dt="2024-02-21T11:10:21.125" v="327" actId="14100"/>
          <ac:picMkLst>
            <pc:docMk/>
            <pc:sldMk cId="27996051" sldId="2147375842"/>
            <ac:picMk id="19" creationId="{C2E0F667-440F-A0B3-D38D-1108DACC79D0}"/>
          </ac:picMkLst>
        </pc:picChg>
      </pc:sldChg>
      <pc:sldChg chg="del">
        <pc:chgData name="Maiara Heil Cancian" userId="dfdcf989-0dd1-4efe-b7b2-9383c74adc75" providerId="ADAL" clId="{21B0A926-6400-47B3-882D-0B82DB2975F1}" dt="2024-02-21T10:49:05.566" v="24" actId="47"/>
        <pc:sldMkLst>
          <pc:docMk/>
          <pc:sldMk cId="456044378" sldId="2147375842"/>
        </pc:sldMkLst>
      </pc:sldChg>
      <pc:sldChg chg="del">
        <pc:chgData name="Maiara Heil Cancian" userId="dfdcf989-0dd1-4efe-b7b2-9383c74adc75" providerId="ADAL" clId="{21B0A926-6400-47B3-882D-0B82DB2975F1}" dt="2024-02-21T10:49:05.566" v="24" actId="47"/>
        <pc:sldMkLst>
          <pc:docMk/>
          <pc:sldMk cId="1646398241" sldId="2147375843"/>
        </pc:sldMkLst>
      </pc:sldChg>
      <pc:sldMasterChg chg="del delSldLayout">
        <pc:chgData name="Maiara Heil Cancian" userId="dfdcf989-0dd1-4efe-b7b2-9383c74adc75" providerId="ADAL" clId="{21B0A926-6400-47B3-882D-0B82DB2975F1}" dt="2024-02-21T10:49:05.566" v="24" actId="47"/>
        <pc:sldMasterMkLst>
          <pc:docMk/>
          <pc:sldMasterMk cId="2379649863" sldId="2147483656"/>
        </pc:sldMasterMkLst>
        <pc:sldLayoutChg chg="del">
          <pc:chgData name="Maiara Heil Cancian" userId="dfdcf989-0dd1-4efe-b7b2-9383c74adc75" providerId="ADAL" clId="{21B0A926-6400-47B3-882D-0B82DB2975F1}" dt="2024-02-21T10:49:05.566" v="24" actId="47"/>
          <pc:sldLayoutMkLst>
            <pc:docMk/>
            <pc:sldMasterMk cId="2379649863" sldId="2147483656"/>
            <pc:sldLayoutMk cId="1746555688" sldId="2147483657"/>
          </pc:sldLayoutMkLst>
        </pc:sldLayoutChg>
      </pc:sldMasterChg>
      <pc:sldMasterChg chg="delSldLayout">
        <pc:chgData name="Maiara Heil Cancian" userId="dfdcf989-0dd1-4efe-b7b2-9383c74adc75" providerId="ADAL" clId="{21B0A926-6400-47B3-882D-0B82DB2975F1}" dt="2024-02-21T10:49:05.566" v="24" actId="47"/>
        <pc:sldMasterMkLst>
          <pc:docMk/>
          <pc:sldMasterMk cId="0" sldId="2147483689"/>
        </pc:sldMasterMkLst>
        <pc:sldLayoutChg chg="del">
          <pc:chgData name="Maiara Heil Cancian" userId="dfdcf989-0dd1-4efe-b7b2-9383c74adc75" providerId="ADAL" clId="{21B0A926-6400-47B3-882D-0B82DB2975F1}" dt="2024-02-21T10:49:05.566" v="24" actId="47"/>
          <pc:sldLayoutMkLst>
            <pc:docMk/>
            <pc:sldMasterMk cId="0" sldId="2147483689"/>
            <pc:sldLayoutMk cId="3745358781" sldId="2147483686"/>
          </pc:sldLayoutMkLst>
        </pc:sldLayoutChg>
      </pc:sldMasterChg>
    </pc:docChg>
  </pc:docChgLst>
  <pc:docChgLst>
    <pc:chgData name="Maiara Heil Cancian" userId="dfdcf989-0dd1-4efe-b7b2-9383c74adc75" providerId="ADAL" clId="{7480E4D9-4894-4603-AC2F-C5EBCBC624E5}"/>
    <pc:docChg chg="custSel modSld">
      <pc:chgData name="Maiara Heil Cancian" userId="dfdcf989-0dd1-4efe-b7b2-9383c74adc75" providerId="ADAL" clId="{7480E4D9-4894-4603-AC2F-C5EBCBC624E5}" dt="2024-02-21T11:27:02.346" v="195" actId="1076"/>
      <pc:docMkLst>
        <pc:docMk/>
      </pc:docMkLst>
      <pc:sldChg chg="addSp delSp modSp mod">
        <pc:chgData name="Maiara Heil Cancian" userId="dfdcf989-0dd1-4efe-b7b2-9383c74adc75" providerId="ADAL" clId="{7480E4D9-4894-4603-AC2F-C5EBCBC624E5}" dt="2024-02-21T11:20:39.494" v="40" actId="20577"/>
        <pc:sldMkLst>
          <pc:docMk/>
          <pc:sldMk cId="2136214416" sldId="2147375836"/>
        </pc:sldMkLst>
        <pc:spChg chg="mod">
          <ac:chgData name="Maiara Heil Cancian" userId="dfdcf989-0dd1-4efe-b7b2-9383c74adc75" providerId="ADAL" clId="{7480E4D9-4894-4603-AC2F-C5EBCBC624E5}" dt="2024-02-21T11:20:39.494" v="40" actId="20577"/>
          <ac:spMkLst>
            <pc:docMk/>
            <pc:sldMk cId="2136214416" sldId="2147375836"/>
            <ac:spMk id="22" creationId="{DF7B7EFF-2F7C-DEA0-6ACE-8CFE9B24550C}"/>
          </ac:spMkLst>
        </pc:spChg>
        <pc:spChg chg="mod">
          <ac:chgData name="Maiara Heil Cancian" userId="dfdcf989-0dd1-4efe-b7b2-9383c74adc75" providerId="ADAL" clId="{7480E4D9-4894-4603-AC2F-C5EBCBC624E5}" dt="2024-02-21T11:17:59.300" v="26" actId="1076"/>
          <ac:spMkLst>
            <pc:docMk/>
            <pc:sldMk cId="2136214416" sldId="2147375836"/>
            <ac:spMk id="24" creationId="{C6EFD09E-D128-35D3-FDF3-CB10E7ED829F}"/>
          </ac:spMkLst>
        </pc:spChg>
        <pc:picChg chg="add del mod">
          <ac:chgData name="Maiara Heil Cancian" userId="dfdcf989-0dd1-4efe-b7b2-9383c74adc75" providerId="ADAL" clId="{7480E4D9-4894-4603-AC2F-C5EBCBC624E5}" dt="2024-02-21T11:20:05.933" v="33" actId="478"/>
          <ac:picMkLst>
            <pc:docMk/>
            <pc:sldMk cId="2136214416" sldId="2147375836"/>
            <ac:picMk id="3" creationId="{8B75184C-8EBE-4B59-792F-C044EC2230E7}"/>
          </ac:picMkLst>
        </pc:picChg>
        <pc:picChg chg="add mod">
          <ac:chgData name="Maiara Heil Cancian" userId="dfdcf989-0dd1-4efe-b7b2-9383c74adc75" providerId="ADAL" clId="{7480E4D9-4894-4603-AC2F-C5EBCBC624E5}" dt="2024-02-21T11:20:10.694" v="35" actId="1076"/>
          <ac:picMkLst>
            <pc:docMk/>
            <pc:sldMk cId="2136214416" sldId="2147375836"/>
            <ac:picMk id="5" creationId="{7D71DB8A-19EF-EED0-EF0F-AF3484AD62DB}"/>
          </ac:picMkLst>
        </pc:picChg>
        <pc:picChg chg="del">
          <ac:chgData name="Maiara Heil Cancian" userId="dfdcf989-0dd1-4efe-b7b2-9383c74adc75" providerId="ADAL" clId="{7480E4D9-4894-4603-AC2F-C5EBCBC624E5}" dt="2024-02-21T11:17:32.850" v="0" actId="478"/>
          <ac:picMkLst>
            <pc:docMk/>
            <pc:sldMk cId="2136214416" sldId="2147375836"/>
            <ac:picMk id="11" creationId="{886DAB96-5CC3-B2B9-3E61-10568299E1E5}"/>
          </ac:picMkLst>
        </pc:picChg>
      </pc:sldChg>
      <pc:sldChg chg="addSp delSp modSp mod">
        <pc:chgData name="Maiara Heil Cancian" userId="dfdcf989-0dd1-4efe-b7b2-9383c74adc75" providerId="ADAL" clId="{7480E4D9-4894-4603-AC2F-C5EBCBC624E5}" dt="2024-02-21T11:26:33.836" v="191" actId="404"/>
        <pc:sldMkLst>
          <pc:docMk/>
          <pc:sldMk cId="2767362773" sldId="2147375841"/>
        </pc:sldMkLst>
        <pc:spChg chg="add mod">
          <ac:chgData name="Maiara Heil Cancian" userId="dfdcf989-0dd1-4efe-b7b2-9383c74adc75" providerId="ADAL" clId="{7480E4D9-4894-4603-AC2F-C5EBCBC624E5}" dt="2024-02-21T11:18:03.179" v="28"/>
          <ac:spMkLst>
            <pc:docMk/>
            <pc:sldMk cId="2767362773" sldId="2147375841"/>
            <ac:spMk id="2" creationId="{14EF2A84-0788-9FA1-D2B0-CBF3FC71A6CC}"/>
          </ac:spMkLst>
        </pc:spChg>
        <pc:spChg chg="del">
          <ac:chgData name="Maiara Heil Cancian" userId="dfdcf989-0dd1-4efe-b7b2-9383c74adc75" providerId="ADAL" clId="{7480E4D9-4894-4603-AC2F-C5EBCBC624E5}" dt="2024-02-21T11:18:02.904" v="27" actId="478"/>
          <ac:spMkLst>
            <pc:docMk/>
            <pc:sldMk cId="2767362773" sldId="2147375841"/>
            <ac:spMk id="5" creationId="{F963BD78-69D9-CAEA-0B65-A7C02E3B85E1}"/>
          </ac:spMkLst>
        </pc:spChg>
        <pc:spChg chg="del">
          <ac:chgData name="Maiara Heil Cancian" userId="dfdcf989-0dd1-4efe-b7b2-9383c74adc75" providerId="ADAL" clId="{7480E4D9-4894-4603-AC2F-C5EBCBC624E5}" dt="2024-02-21T11:21:54.269" v="41" actId="478"/>
          <ac:spMkLst>
            <pc:docMk/>
            <pc:sldMk cId="2767362773" sldId="2147375841"/>
            <ac:spMk id="6" creationId="{7233FAD8-5C06-B64C-3F8A-9CD489D911F9}"/>
          </ac:spMkLst>
        </pc:spChg>
        <pc:spChg chg="mod">
          <ac:chgData name="Maiara Heil Cancian" userId="dfdcf989-0dd1-4efe-b7b2-9383c74adc75" providerId="ADAL" clId="{7480E4D9-4894-4603-AC2F-C5EBCBC624E5}" dt="2024-02-21T11:22:48.497" v="53" actId="1076"/>
          <ac:spMkLst>
            <pc:docMk/>
            <pc:sldMk cId="2767362773" sldId="2147375841"/>
            <ac:spMk id="9" creationId="{3E85B322-A352-62DB-1963-C11F725DFAC8}"/>
          </ac:spMkLst>
        </pc:spChg>
        <pc:spChg chg="add mod">
          <ac:chgData name="Maiara Heil Cancian" userId="dfdcf989-0dd1-4efe-b7b2-9383c74adc75" providerId="ADAL" clId="{7480E4D9-4894-4603-AC2F-C5EBCBC624E5}" dt="2024-02-21T11:26:33.836" v="191" actId="404"/>
          <ac:spMkLst>
            <pc:docMk/>
            <pc:sldMk cId="2767362773" sldId="2147375841"/>
            <ac:spMk id="11" creationId="{D67A5924-1A93-0095-2C84-959B86944864}"/>
          </ac:spMkLst>
        </pc:spChg>
        <pc:spChg chg="del">
          <ac:chgData name="Maiara Heil Cancian" userId="dfdcf989-0dd1-4efe-b7b2-9383c74adc75" providerId="ADAL" clId="{7480E4D9-4894-4603-AC2F-C5EBCBC624E5}" dt="2024-02-21T11:22:10.744" v="48" actId="478"/>
          <ac:spMkLst>
            <pc:docMk/>
            <pc:sldMk cId="2767362773" sldId="2147375841"/>
            <ac:spMk id="12" creationId="{094AB2C0-8B50-A54F-108F-26151F84F86B}"/>
          </ac:spMkLst>
        </pc:spChg>
        <pc:spChg chg="del">
          <ac:chgData name="Maiara Heil Cancian" userId="dfdcf989-0dd1-4efe-b7b2-9383c74adc75" providerId="ADAL" clId="{7480E4D9-4894-4603-AC2F-C5EBCBC624E5}" dt="2024-02-21T11:22:01.597" v="44" actId="478"/>
          <ac:spMkLst>
            <pc:docMk/>
            <pc:sldMk cId="2767362773" sldId="2147375841"/>
            <ac:spMk id="13" creationId="{3A0C1158-B3F6-0071-A4A3-77A7A7C0D562}"/>
          </ac:spMkLst>
        </pc:spChg>
        <pc:spChg chg="del">
          <ac:chgData name="Maiara Heil Cancian" userId="dfdcf989-0dd1-4efe-b7b2-9383c74adc75" providerId="ADAL" clId="{7480E4D9-4894-4603-AC2F-C5EBCBC624E5}" dt="2024-02-21T11:22:05.589" v="46" actId="478"/>
          <ac:spMkLst>
            <pc:docMk/>
            <pc:sldMk cId="2767362773" sldId="2147375841"/>
            <ac:spMk id="22" creationId="{DF7B7EFF-2F7C-DEA0-6ACE-8CFE9B24550C}"/>
          </ac:spMkLst>
        </pc:spChg>
        <pc:picChg chg="mod">
          <ac:chgData name="Maiara Heil Cancian" userId="dfdcf989-0dd1-4efe-b7b2-9383c74adc75" providerId="ADAL" clId="{7480E4D9-4894-4603-AC2F-C5EBCBC624E5}" dt="2024-02-21T11:22:48.497" v="53" actId="1076"/>
          <ac:picMkLst>
            <pc:docMk/>
            <pc:sldMk cId="2767362773" sldId="2147375841"/>
            <ac:picMk id="4" creationId="{B906E4D0-1981-C5B5-5E03-646BC6E7F99A}"/>
          </ac:picMkLst>
        </pc:picChg>
        <pc:picChg chg="add mod">
          <ac:chgData name="Maiara Heil Cancian" userId="dfdcf989-0dd1-4efe-b7b2-9383c74adc75" providerId="ADAL" clId="{7480E4D9-4894-4603-AC2F-C5EBCBC624E5}" dt="2024-02-21T11:22:14.429" v="50" actId="14100"/>
          <ac:picMkLst>
            <pc:docMk/>
            <pc:sldMk cId="2767362773" sldId="2147375841"/>
            <ac:picMk id="7" creationId="{31D6C5BB-31AA-270C-C2D4-44BDC48DD828}"/>
          </ac:picMkLst>
        </pc:picChg>
        <pc:picChg chg="del">
          <ac:chgData name="Maiara Heil Cancian" userId="dfdcf989-0dd1-4efe-b7b2-9383c74adc75" providerId="ADAL" clId="{7480E4D9-4894-4603-AC2F-C5EBCBC624E5}" dt="2024-02-21T11:22:11.476" v="49" actId="478"/>
          <ac:picMkLst>
            <pc:docMk/>
            <pc:sldMk cId="2767362773" sldId="2147375841"/>
            <ac:picMk id="10" creationId="{71724A3D-FE45-D8AF-048D-ED0AD585795F}"/>
          </ac:picMkLst>
        </pc:picChg>
      </pc:sldChg>
      <pc:sldChg chg="addSp delSp modSp mod">
        <pc:chgData name="Maiara Heil Cancian" userId="dfdcf989-0dd1-4efe-b7b2-9383c74adc75" providerId="ADAL" clId="{7480E4D9-4894-4603-AC2F-C5EBCBC624E5}" dt="2024-02-21T11:27:02.346" v="195" actId="1076"/>
        <pc:sldMkLst>
          <pc:docMk/>
          <pc:sldMk cId="27996051" sldId="2147375842"/>
        </pc:sldMkLst>
        <pc:spChg chg="add mod">
          <ac:chgData name="Maiara Heil Cancian" userId="dfdcf989-0dd1-4efe-b7b2-9383c74adc75" providerId="ADAL" clId="{7480E4D9-4894-4603-AC2F-C5EBCBC624E5}" dt="2024-02-21T11:18:06.115" v="30"/>
          <ac:spMkLst>
            <pc:docMk/>
            <pc:sldMk cId="27996051" sldId="2147375842"/>
            <ac:spMk id="2" creationId="{E9A852ED-6BC7-24A8-7FFA-D5C25CED126D}"/>
          </ac:spMkLst>
        </pc:spChg>
        <pc:spChg chg="del">
          <ac:chgData name="Maiara Heil Cancian" userId="dfdcf989-0dd1-4efe-b7b2-9383c74adc75" providerId="ADAL" clId="{7480E4D9-4894-4603-AC2F-C5EBCBC624E5}" dt="2024-02-21T11:18:05.905" v="29" actId="478"/>
          <ac:spMkLst>
            <pc:docMk/>
            <pc:sldMk cId="27996051" sldId="2147375842"/>
            <ac:spMk id="5" creationId="{00941269-DC8A-5B83-B3DE-BABF5BEB2DE0}"/>
          </ac:spMkLst>
        </pc:spChg>
        <pc:picChg chg="add mod">
          <ac:chgData name="Maiara Heil Cancian" userId="dfdcf989-0dd1-4efe-b7b2-9383c74adc75" providerId="ADAL" clId="{7480E4D9-4894-4603-AC2F-C5EBCBC624E5}" dt="2024-02-21T11:27:02.346" v="195" actId="1076"/>
          <ac:picMkLst>
            <pc:docMk/>
            <pc:sldMk cId="27996051" sldId="2147375842"/>
            <ac:picMk id="4" creationId="{37CF8531-0792-F2C6-5B4D-DD2CB13C051B}"/>
          </ac:picMkLst>
        </pc:picChg>
        <pc:picChg chg="del">
          <ac:chgData name="Maiara Heil Cancian" userId="dfdcf989-0dd1-4efe-b7b2-9383c74adc75" providerId="ADAL" clId="{7480E4D9-4894-4603-AC2F-C5EBCBC624E5}" dt="2024-02-21T11:26:37.765" v="192" actId="478"/>
          <ac:picMkLst>
            <pc:docMk/>
            <pc:sldMk cId="27996051" sldId="2147375842"/>
            <ac:picMk id="19" creationId="{C2E0F667-440F-A0B3-D38D-1108DACC79D0}"/>
          </ac:picMkLst>
        </pc:picChg>
      </pc:sldChg>
    </pc:docChg>
  </pc:docChgLst>
  <pc:docChgLst>
    <pc:chgData name="Maiara Heil Cancian" userId="S::maiara.cancian@yduqs.com.br::dfdcf989-0dd1-4efe-b7b2-9383c74adc75" providerId="AD" clId="Web-{7D0142F0-8AF6-05AB-EE1E-15759F0FA39C}"/>
    <pc:docChg chg="addSld delSld modSld sldOrd addMainMaster modMainMaster">
      <pc:chgData name="Maiara Heil Cancian" userId="S::maiara.cancian@yduqs.com.br::dfdcf989-0dd1-4efe-b7b2-9383c74adc75" providerId="AD" clId="Web-{7D0142F0-8AF6-05AB-EE1E-15759F0FA39C}" dt="2023-03-06T19:02:12.105" v="758" actId="1076"/>
      <pc:docMkLst>
        <pc:docMk/>
      </pc:docMkLst>
      <pc:sldChg chg="del">
        <pc:chgData name="Maiara Heil Cancian" userId="S::maiara.cancian@yduqs.com.br::dfdcf989-0dd1-4efe-b7b2-9383c74adc75" providerId="AD" clId="Web-{7D0142F0-8AF6-05AB-EE1E-15759F0FA39C}" dt="2023-03-06T19:00:12.086" v="749"/>
        <pc:sldMkLst>
          <pc:docMk/>
          <pc:sldMk cId="239272525" sldId="3322"/>
        </pc:sldMkLst>
      </pc:sldChg>
      <pc:sldChg chg="modSp del ord">
        <pc:chgData name="Maiara Heil Cancian" userId="S::maiara.cancian@yduqs.com.br::dfdcf989-0dd1-4efe-b7b2-9383c74adc75" providerId="AD" clId="Web-{7D0142F0-8AF6-05AB-EE1E-15759F0FA39C}" dt="2023-03-06T19:01:11.479" v="751"/>
        <pc:sldMkLst>
          <pc:docMk/>
          <pc:sldMk cId="3497301277" sldId="3324"/>
        </pc:sldMkLst>
        <pc:spChg chg="mod">
          <ac:chgData name="Maiara Heil Cancian" userId="S::maiara.cancian@yduqs.com.br::dfdcf989-0dd1-4efe-b7b2-9383c74adc75" providerId="AD" clId="Web-{7D0142F0-8AF6-05AB-EE1E-15759F0FA39C}" dt="2023-03-06T18:55:32.158" v="712" actId="1076"/>
          <ac:spMkLst>
            <pc:docMk/>
            <pc:sldMk cId="3497301277" sldId="3324"/>
            <ac:spMk id="2" creationId="{407674F5-A7C6-DB79-2B6C-6562CDD7EBBF}"/>
          </ac:spMkLst>
        </pc:spChg>
      </pc:sldChg>
      <pc:sldChg chg="addSp delSp modSp">
        <pc:chgData name="Maiara Heil Cancian" userId="S::maiara.cancian@yduqs.com.br::dfdcf989-0dd1-4efe-b7b2-9383c74adc75" providerId="AD" clId="Web-{7D0142F0-8AF6-05AB-EE1E-15759F0FA39C}" dt="2023-03-06T18:51:22.417" v="586" actId="1076"/>
        <pc:sldMkLst>
          <pc:docMk/>
          <pc:sldMk cId="4056893661" sldId="2147375838"/>
        </pc:sldMkLst>
        <pc:spChg chg="mod">
          <ac:chgData name="Maiara Heil Cancian" userId="S::maiara.cancian@yduqs.com.br::dfdcf989-0dd1-4efe-b7b2-9383c74adc75" providerId="AD" clId="Web-{7D0142F0-8AF6-05AB-EE1E-15759F0FA39C}" dt="2023-03-06T18:32:44.202" v="154" actId="1076"/>
          <ac:spMkLst>
            <pc:docMk/>
            <pc:sldMk cId="4056893661" sldId="2147375838"/>
            <ac:spMk id="2" creationId="{499D9ADC-D31D-E04E-B25D-5FFFE6D95A01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51:22.417" v="586" actId="1076"/>
          <ac:spMkLst>
            <pc:docMk/>
            <pc:sldMk cId="4056893661" sldId="2147375838"/>
            <ac:spMk id="4" creationId="{3FFB51DA-5436-6A69-8F58-D73EA5C2F006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1:08.386" v="583" actId="1076"/>
          <ac:spMkLst>
            <pc:docMk/>
            <pc:sldMk cId="4056893661" sldId="2147375838"/>
            <ac:spMk id="7" creationId="{844964FF-108E-9B9B-FE92-3D8AD475C667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29:37.557" v="80" actId="20577"/>
          <ac:spMkLst>
            <pc:docMk/>
            <pc:sldMk cId="4056893661" sldId="2147375838"/>
            <ac:spMk id="11" creationId="{7184C014-0D92-408D-BF12-E16D29AE498E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0:11.806" v="553" actId="20577"/>
          <ac:spMkLst>
            <pc:docMk/>
            <pc:sldMk cId="4056893661" sldId="2147375838"/>
            <ac:spMk id="13" creationId="{AD781819-0019-5490-BA6A-947D3334DB6C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49:19.695" v="526" actId="14100"/>
          <ac:spMkLst>
            <pc:docMk/>
            <pc:sldMk cId="4056893661" sldId="2147375838"/>
            <ac:spMk id="15" creationId="{1DCCB43C-18DC-FEEB-60B0-D7083BAFF26A}"/>
          </ac:spMkLst>
        </pc:spChg>
        <pc:picChg chg="del mod">
          <ac:chgData name="Maiara Heil Cancian" userId="S::maiara.cancian@yduqs.com.br::dfdcf989-0dd1-4efe-b7b2-9383c74adc75" providerId="AD" clId="Web-{7D0142F0-8AF6-05AB-EE1E-15759F0FA39C}" dt="2023-03-06T18:33:34.375" v="164"/>
          <ac:picMkLst>
            <pc:docMk/>
            <pc:sldMk cId="4056893661" sldId="2147375838"/>
            <ac:picMk id="8" creationId="{FB756D4C-CE6C-ECE5-96A4-1EBBAE8BD428}"/>
          </ac:picMkLst>
        </pc:picChg>
        <pc:picChg chg="mod">
          <ac:chgData name="Maiara Heil Cancian" userId="S::maiara.cancian@yduqs.com.br::dfdcf989-0dd1-4efe-b7b2-9383c74adc75" providerId="AD" clId="Web-{7D0142F0-8AF6-05AB-EE1E-15759F0FA39C}" dt="2023-03-06T18:51:16.855" v="585" actId="1076"/>
          <ac:picMkLst>
            <pc:docMk/>
            <pc:sldMk cId="4056893661" sldId="2147375838"/>
            <ac:picMk id="10" creationId="{D7E3168F-0112-FB43-C44F-5F666275799A}"/>
          </ac:picMkLst>
        </pc:picChg>
      </pc:sldChg>
      <pc:sldChg chg="addSp modSp">
        <pc:chgData name="Maiara Heil Cancian" userId="S::maiara.cancian@yduqs.com.br::dfdcf989-0dd1-4efe-b7b2-9383c74adc75" providerId="AD" clId="Web-{7D0142F0-8AF6-05AB-EE1E-15759F0FA39C}" dt="2023-03-06T18:58:09.927" v="723" actId="1076"/>
        <pc:sldMkLst>
          <pc:docMk/>
          <pc:sldMk cId="449112579" sldId="2147375839"/>
        </pc:sldMkLst>
        <pc:spChg chg="mod">
          <ac:chgData name="Maiara Heil Cancian" userId="S::maiara.cancian@yduqs.com.br::dfdcf989-0dd1-4efe-b7b2-9383c74adc75" providerId="AD" clId="Web-{7D0142F0-8AF6-05AB-EE1E-15759F0FA39C}" dt="2023-03-06T18:27:05.694" v="61" actId="1076"/>
          <ac:spMkLst>
            <pc:docMk/>
            <pc:sldMk cId="449112579" sldId="2147375839"/>
            <ac:spMk id="2" creationId="{B97D039A-0B6D-026D-F294-E6F4E774DA0B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47:14.239" v="495"/>
          <ac:spMkLst>
            <pc:docMk/>
            <pc:sldMk cId="449112579" sldId="2147375839"/>
            <ac:spMk id="4" creationId="{8B4D9A7A-ED8A-F552-8DE8-7DE1A17A4BB2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48:15.334" v="513" actId="20577"/>
          <ac:spMkLst>
            <pc:docMk/>
            <pc:sldMk cId="449112579" sldId="2147375839"/>
            <ac:spMk id="6" creationId="{7233FAD8-5C06-B64C-3F8A-9CD489D911F9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771" v="719" actId="1076"/>
          <ac:spMkLst>
            <pc:docMk/>
            <pc:sldMk cId="449112579" sldId="2147375839"/>
            <ac:spMk id="7" creationId="{5DE994C7-D63D-3E49-8747-924D91E7AD05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833" v="720" actId="1076"/>
          <ac:spMkLst>
            <pc:docMk/>
            <pc:sldMk cId="449112579" sldId="2147375839"/>
            <ac:spMk id="8" creationId="{1D66D822-B071-FA05-9466-2BDEAB8D0BFA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865" v="721" actId="1076"/>
          <ac:spMkLst>
            <pc:docMk/>
            <pc:sldMk cId="449112579" sldId="2147375839"/>
            <ac:spMk id="9" creationId="{162BF642-2175-1620-909E-CD7B25A1C647}"/>
          </ac:spMkLst>
        </pc:spChg>
        <pc:spChg chg="add">
          <ac:chgData name="Maiara Heil Cancian" userId="S::maiara.cancian@yduqs.com.br::dfdcf989-0dd1-4efe-b7b2-9383c74adc75" providerId="AD" clId="Web-{7D0142F0-8AF6-05AB-EE1E-15759F0FA39C}" dt="2023-03-06T18:38:11.429" v="274"/>
          <ac:spMkLst>
            <pc:docMk/>
            <pc:sldMk cId="449112579" sldId="2147375839"/>
            <ac:spMk id="10" creationId="{FFC54AFF-D4B6-3C8B-C760-8A7714913F01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896" v="722" actId="1076"/>
          <ac:spMkLst>
            <pc:docMk/>
            <pc:sldMk cId="449112579" sldId="2147375839"/>
            <ac:spMk id="11" creationId="{EEB4BCE9-72E2-9BA5-FCD7-00561ECCCF34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42:54.858" v="333" actId="1076"/>
          <ac:spMkLst>
            <pc:docMk/>
            <pc:sldMk cId="449112579" sldId="2147375839"/>
            <ac:spMk id="12" creationId="{2DB2DC65-4E44-1860-88F4-C92360116A7F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8:09.927" v="723" actId="1076"/>
          <ac:spMkLst>
            <pc:docMk/>
            <pc:sldMk cId="449112579" sldId="2147375839"/>
            <ac:spMk id="13" creationId="{E93F5653-B415-3DD1-641A-054979480428}"/>
          </ac:spMkLst>
        </pc:spChg>
        <pc:spChg chg="add mod">
          <ac:chgData name="Maiara Heil Cancian" userId="S::maiara.cancian@yduqs.com.br::dfdcf989-0dd1-4efe-b7b2-9383c74adc75" providerId="AD" clId="Web-{7D0142F0-8AF6-05AB-EE1E-15759F0FA39C}" dt="2023-03-06T18:46:01.206" v="479" actId="1076"/>
          <ac:spMkLst>
            <pc:docMk/>
            <pc:sldMk cId="449112579" sldId="2147375839"/>
            <ac:spMk id="14" creationId="{8DBA2BD2-A16B-06A4-6A8D-B2494FE8E0C3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38:49.242" v="282" actId="20577"/>
          <ac:spMkLst>
            <pc:docMk/>
            <pc:sldMk cId="449112579" sldId="2147375839"/>
            <ac:spMk id="22" creationId="{DF7B7EFF-2F7C-DEA0-6ACE-8CFE9B24550C}"/>
          </ac:spMkLst>
        </pc:spChg>
      </pc:sldChg>
      <pc:sldChg chg="addSp modSp">
        <pc:chgData name="Maiara Heil Cancian" userId="S::maiara.cancian@yduqs.com.br::dfdcf989-0dd1-4efe-b7b2-9383c74adc75" providerId="AD" clId="Web-{7D0142F0-8AF6-05AB-EE1E-15759F0FA39C}" dt="2023-03-06T18:55:04.485" v="711" actId="20577"/>
        <pc:sldMkLst>
          <pc:docMk/>
          <pc:sldMk cId="3557161381" sldId="2147375840"/>
        </pc:sldMkLst>
        <pc:spChg chg="add mod">
          <ac:chgData name="Maiara Heil Cancian" userId="S::maiara.cancian@yduqs.com.br::dfdcf989-0dd1-4efe-b7b2-9383c74adc75" providerId="AD" clId="Web-{7D0142F0-8AF6-05AB-EE1E-15759F0FA39C}" dt="2023-03-06T18:53:28.608" v="673" actId="1076"/>
          <ac:spMkLst>
            <pc:docMk/>
            <pc:sldMk cId="3557161381" sldId="2147375840"/>
            <ac:spMk id="3" creationId="{EADF2B17-6C8E-7930-E240-D9C2A297EAEB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8:55:04.485" v="711" actId="20577"/>
          <ac:spMkLst>
            <pc:docMk/>
            <pc:sldMk cId="3557161381" sldId="2147375840"/>
            <ac:spMk id="4" creationId="{C4AE8575-F060-A4E4-216D-808D2F1B76D4}"/>
          </ac:spMkLst>
        </pc:spChg>
        <pc:spChg chg="add">
          <ac:chgData name="Maiara Heil Cancian" userId="S::maiara.cancian@yduqs.com.br::dfdcf989-0dd1-4efe-b7b2-9383c74adc75" providerId="AD" clId="Web-{7D0142F0-8AF6-05AB-EE1E-15759F0FA39C}" dt="2023-03-06T18:51:55.262" v="588"/>
          <ac:spMkLst>
            <pc:docMk/>
            <pc:sldMk cId="3557161381" sldId="2147375840"/>
            <ac:spMk id="7" creationId="{F21B86E3-BBB5-58CC-83AB-8A4C514CAD4F}"/>
          </ac:spMkLst>
        </pc:spChg>
      </pc:sldChg>
      <pc:sldChg chg="addSp modSp new">
        <pc:chgData name="Maiara Heil Cancian" userId="S::maiara.cancian@yduqs.com.br::dfdcf989-0dd1-4efe-b7b2-9383c74adc75" providerId="AD" clId="Web-{7D0142F0-8AF6-05AB-EE1E-15759F0FA39C}" dt="2023-03-06T18:59:11.085" v="748" actId="20577"/>
        <pc:sldMkLst>
          <pc:docMk/>
          <pc:sldMk cId="456044378" sldId="2147375842"/>
        </pc:sldMkLst>
        <pc:spChg chg="add mod">
          <ac:chgData name="Maiara Heil Cancian" userId="S::maiara.cancian@yduqs.com.br::dfdcf989-0dd1-4efe-b7b2-9383c74adc75" providerId="AD" clId="Web-{7D0142F0-8AF6-05AB-EE1E-15759F0FA39C}" dt="2023-03-06T18:59:11.085" v="748" actId="20577"/>
          <ac:spMkLst>
            <pc:docMk/>
            <pc:sldMk cId="456044378" sldId="2147375842"/>
            <ac:spMk id="4" creationId="{DB5B8718-79F4-B491-9F6B-6F3522D95FA7}"/>
          </ac:spMkLst>
        </pc:spChg>
        <pc:spChg chg="add">
          <ac:chgData name="Maiara Heil Cancian" userId="S::maiara.cancian@yduqs.com.br::dfdcf989-0dd1-4efe-b7b2-9383c74adc75" providerId="AD" clId="Web-{7D0142F0-8AF6-05AB-EE1E-15759F0FA39C}" dt="2023-03-06T18:58:29.256" v="725"/>
          <ac:spMkLst>
            <pc:docMk/>
            <pc:sldMk cId="456044378" sldId="2147375842"/>
            <ac:spMk id="6" creationId="{B2996BDF-1D43-F46D-0DD4-A12600CF5B06}"/>
          </ac:spMkLst>
        </pc:spChg>
        <pc:picChg chg="add mod">
          <ac:chgData name="Maiara Heil Cancian" userId="S::maiara.cancian@yduqs.com.br::dfdcf989-0dd1-4efe-b7b2-9383c74adc75" providerId="AD" clId="Web-{7D0142F0-8AF6-05AB-EE1E-15759F0FA39C}" dt="2023-03-06T18:58:38.959" v="727" actId="1076"/>
          <ac:picMkLst>
            <pc:docMk/>
            <pc:sldMk cId="456044378" sldId="2147375842"/>
            <ac:picMk id="2" creationId="{52817B3D-3871-3153-5E2B-0DA5DEA49A3C}"/>
          </ac:picMkLst>
        </pc:picChg>
      </pc:sldChg>
      <pc:sldChg chg="addSp delSp modSp add mod ord modClrScheme chgLayout">
        <pc:chgData name="Maiara Heil Cancian" userId="S::maiara.cancian@yduqs.com.br::dfdcf989-0dd1-4efe-b7b2-9383c74adc75" providerId="AD" clId="Web-{7D0142F0-8AF6-05AB-EE1E-15759F0FA39C}" dt="2023-03-06T19:02:12.105" v="758" actId="1076"/>
        <pc:sldMkLst>
          <pc:docMk/>
          <pc:sldMk cId="1646398241" sldId="2147375843"/>
        </pc:sldMkLst>
        <pc:spChg chg="add del mod ord">
          <ac:chgData name="Maiara Heil Cancian" userId="S::maiara.cancian@yduqs.com.br::dfdcf989-0dd1-4efe-b7b2-9383c74adc75" providerId="AD" clId="Web-{7D0142F0-8AF6-05AB-EE1E-15759F0FA39C}" dt="2023-03-06T19:01:41.401" v="756"/>
          <ac:spMkLst>
            <pc:docMk/>
            <pc:sldMk cId="1646398241" sldId="2147375843"/>
            <ac:spMk id="2" creationId="{0E278AE7-E994-1EDD-3E1B-44230E269FFC}"/>
          </ac:spMkLst>
        </pc:spChg>
        <pc:spChg chg="mod">
          <ac:chgData name="Maiara Heil Cancian" userId="S::maiara.cancian@yduqs.com.br::dfdcf989-0dd1-4efe-b7b2-9383c74adc75" providerId="AD" clId="Web-{7D0142F0-8AF6-05AB-EE1E-15759F0FA39C}" dt="2023-03-06T19:02:12.105" v="758" actId="1076"/>
          <ac:spMkLst>
            <pc:docMk/>
            <pc:sldMk cId="1646398241" sldId="2147375843"/>
            <ac:spMk id="4" creationId="{6B8C397B-B99F-C509-7A64-422B13E804F4}"/>
          </ac:spMkLst>
        </pc:spChg>
        <pc:spChg chg="add del mod ord">
          <ac:chgData name="Maiara Heil Cancian" userId="S::maiara.cancian@yduqs.com.br::dfdcf989-0dd1-4efe-b7b2-9383c74adc75" providerId="AD" clId="Web-{7D0142F0-8AF6-05AB-EE1E-15759F0FA39C}" dt="2023-03-06T19:01:41.401" v="756"/>
          <ac:spMkLst>
            <pc:docMk/>
            <pc:sldMk cId="1646398241" sldId="2147375843"/>
            <ac:spMk id="6" creationId="{FAF1DB15-546B-5B46-11AF-6E8DF61C7784}"/>
          </ac:spMkLst>
        </pc:spChg>
      </pc:sldChg>
      <pc:sldMasterChg chg="add addSldLayout">
        <pc:chgData name="Maiara Heil Cancian" userId="S::maiara.cancian@yduqs.com.br::dfdcf989-0dd1-4efe-b7b2-9383c74adc75" providerId="AD" clId="Web-{7D0142F0-8AF6-05AB-EE1E-15759F0FA39C}" dt="2023-03-06T19:01:06.619" v="750"/>
        <pc:sldMasterMkLst>
          <pc:docMk/>
          <pc:sldMasterMk cId="2379649863" sldId="2147483656"/>
        </pc:sldMasterMkLst>
        <pc:sldLayoutChg chg="add">
          <pc:chgData name="Maiara Heil Cancian" userId="S::maiara.cancian@yduqs.com.br::dfdcf989-0dd1-4efe-b7b2-9383c74adc75" providerId="AD" clId="Web-{7D0142F0-8AF6-05AB-EE1E-15759F0FA39C}" dt="2023-03-06T19:01:06.619" v="750"/>
          <pc:sldLayoutMkLst>
            <pc:docMk/>
            <pc:sldMasterMk cId="2379649863" sldId="2147483656"/>
            <pc:sldLayoutMk cId="1746555688" sldId="2147483657"/>
          </pc:sldLayoutMkLst>
        </pc:sldLayoutChg>
      </pc:sldMasterChg>
      <pc:sldMasterChg chg="modSldLayout">
        <pc:chgData name="Maiara Heil Cancian" userId="S::maiara.cancian@yduqs.com.br::dfdcf989-0dd1-4efe-b7b2-9383c74adc75" providerId="AD" clId="Web-{7D0142F0-8AF6-05AB-EE1E-15759F0FA39C}" dt="2023-03-06T19:01:06.619" v="750"/>
        <pc:sldMasterMkLst>
          <pc:docMk/>
          <pc:sldMasterMk cId="0" sldId="2147483689"/>
        </pc:sldMasterMkLst>
        <pc:sldLayoutChg chg="replId">
          <pc:chgData name="Maiara Heil Cancian" userId="S::maiara.cancian@yduqs.com.br::dfdcf989-0dd1-4efe-b7b2-9383c74adc75" providerId="AD" clId="Web-{7D0142F0-8AF6-05AB-EE1E-15759F0FA39C}" dt="2023-03-06T19:01:06.619" v="750"/>
          <pc:sldLayoutMkLst>
            <pc:docMk/>
            <pc:sldMasterMk cId="0" sldId="2147483648"/>
            <pc:sldLayoutMk cId="0" sldId="2147483687"/>
          </pc:sldLayoutMkLst>
        </pc:sldLayoutChg>
        <pc:sldLayoutChg chg="replId">
          <pc:chgData name="Maiara Heil Cancian" userId="S::maiara.cancian@yduqs.com.br::dfdcf989-0dd1-4efe-b7b2-9383c74adc75" providerId="AD" clId="Web-{7D0142F0-8AF6-05AB-EE1E-15759F0FA39C}" dt="2023-03-06T19:01:06.619" v="750"/>
          <pc:sldLayoutMkLst>
            <pc:docMk/>
            <pc:sldMasterMk cId="0" sldId="2147483648"/>
            <pc:sldLayoutMk cId="0" sldId="2147483688"/>
          </pc:sldLayoutMkLst>
        </pc:sldLayoutChg>
      </pc:sldMasterChg>
    </pc:docChg>
  </pc:docChgLst>
  <pc:docChgLst>
    <pc:chgData name="Maiara Heil Cancian" userId="dfdcf989-0dd1-4efe-b7b2-9383c74adc75" providerId="ADAL" clId="{D6D005A7-B153-4A29-AD4B-BB9204B097F4}"/>
    <pc:docChg chg="undo redo custSel addSld delSld modSld sldOrd addMainMaster delMainMaster">
      <pc:chgData name="Maiara Heil Cancian" userId="dfdcf989-0dd1-4efe-b7b2-9383c74adc75" providerId="ADAL" clId="{D6D005A7-B153-4A29-AD4B-BB9204B097F4}" dt="2023-03-06T21:23:16.289" v="1250" actId="120"/>
      <pc:docMkLst>
        <pc:docMk/>
      </pc:docMkLst>
      <pc:sldChg chg="addSp delSp modSp mod">
        <pc:chgData name="Maiara Heil Cancian" userId="dfdcf989-0dd1-4efe-b7b2-9383c74adc75" providerId="ADAL" clId="{D6D005A7-B153-4A29-AD4B-BB9204B097F4}" dt="2023-03-06T21:23:16.289" v="1250" actId="120"/>
        <pc:sldMkLst>
          <pc:docMk/>
          <pc:sldMk cId="1405762555" sldId="3337"/>
        </pc:sldMkLst>
        <pc:spChg chg="del">
          <ac:chgData name="Maiara Heil Cancian" userId="dfdcf989-0dd1-4efe-b7b2-9383c74adc75" providerId="ADAL" clId="{D6D005A7-B153-4A29-AD4B-BB9204B097F4}" dt="2023-03-06T21:22:58.504" v="1246" actId="478"/>
          <ac:spMkLst>
            <pc:docMk/>
            <pc:sldMk cId="1405762555" sldId="3337"/>
            <ac:spMk id="2" creationId="{EBC287F3-B436-DF05-6A38-BBB4DFB37260}"/>
          </ac:spMkLst>
        </pc:spChg>
        <pc:spChg chg="add del mod">
          <ac:chgData name="Maiara Heil Cancian" userId="dfdcf989-0dd1-4efe-b7b2-9383c74adc75" providerId="ADAL" clId="{D6D005A7-B153-4A29-AD4B-BB9204B097F4}" dt="2023-03-06T21:22:57.098" v="1245" actId="478"/>
          <ac:spMkLst>
            <pc:docMk/>
            <pc:sldMk cId="1405762555" sldId="3337"/>
            <ac:spMk id="3" creationId="{3C99DB23-7728-0FC2-D41C-D60FA226B1F9}"/>
          </ac:spMkLst>
        </pc:spChg>
        <pc:spChg chg="add mod">
          <ac:chgData name="Maiara Heil Cancian" userId="dfdcf989-0dd1-4efe-b7b2-9383c74adc75" providerId="ADAL" clId="{D6D005A7-B153-4A29-AD4B-BB9204B097F4}" dt="2023-03-06T21:22:59.459" v="1247"/>
          <ac:spMkLst>
            <pc:docMk/>
            <pc:sldMk cId="1405762555" sldId="3337"/>
            <ac:spMk id="4" creationId="{727CC1A5-49ED-F6E7-73C7-087FFEFA4399}"/>
          </ac:spMkLst>
        </pc:spChg>
        <pc:spChg chg="add mod">
          <ac:chgData name="Maiara Heil Cancian" userId="dfdcf989-0dd1-4efe-b7b2-9383c74adc75" providerId="ADAL" clId="{D6D005A7-B153-4A29-AD4B-BB9204B097F4}" dt="2023-03-06T21:23:07.548" v="1248"/>
          <ac:spMkLst>
            <pc:docMk/>
            <pc:sldMk cId="1405762555" sldId="3337"/>
            <ac:spMk id="7" creationId="{7694F012-2504-68CF-4F6E-07F9C82ED6C5}"/>
          </ac:spMkLst>
        </pc:spChg>
        <pc:spChg chg="mod">
          <ac:chgData name="Maiara Heil Cancian" userId="dfdcf989-0dd1-4efe-b7b2-9383c74adc75" providerId="ADAL" clId="{D6D005A7-B153-4A29-AD4B-BB9204B097F4}" dt="2023-03-06T21:23:16.289" v="1250" actId="120"/>
          <ac:spMkLst>
            <pc:docMk/>
            <pc:sldMk cId="1405762555" sldId="3337"/>
            <ac:spMk id="41" creationId="{1E079B81-83BF-DB4A-B257-32EBCC84891E}"/>
          </ac:spMkLst>
        </pc:spChg>
      </pc:sldChg>
      <pc:sldChg chg="modSp mod">
        <pc:chgData name="Maiara Heil Cancian" userId="dfdcf989-0dd1-4efe-b7b2-9383c74adc75" providerId="ADAL" clId="{D6D005A7-B153-4A29-AD4B-BB9204B097F4}" dt="2023-03-06T21:22:34.601" v="1234" actId="1076"/>
        <pc:sldMkLst>
          <pc:docMk/>
          <pc:sldMk cId="2136214416" sldId="2147375836"/>
        </pc:sldMkLst>
        <pc:spChg chg="mod">
          <ac:chgData name="Maiara Heil Cancian" userId="dfdcf989-0dd1-4efe-b7b2-9383c74adc75" providerId="ADAL" clId="{D6D005A7-B153-4A29-AD4B-BB9204B097F4}" dt="2023-03-06T21:22:34.601" v="1234" actId="1076"/>
          <ac:spMkLst>
            <pc:docMk/>
            <pc:sldMk cId="2136214416" sldId="2147375836"/>
            <ac:spMk id="24" creationId="{C6EFD09E-D128-35D3-FDF3-CB10E7ED829F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46.001" v="1241"/>
        <pc:sldMkLst>
          <pc:docMk/>
          <pc:sldMk cId="4056893661" sldId="2147375838"/>
        </pc:sldMkLst>
        <pc:spChg chg="del">
          <ac:chgData name="Maiara Heil Cancian" userId="dfdcf989-0dd1-4efe-b7b2-9383c74adc75" providerId="ADAL" clId="{D6D005A7-B153-4A29-AD4B-BB9204B097F4}" dt="2023-03-06T21:22:45.754" v="1240" actId="478"/>
          <ac:spMkLst>
            <pc:docMk/>
            <pc:sldMk cId="4056893661" sldId="2147375838"/>
            <ac:spMk id="2" creationId="{499D9ADC-D31D-E04E-B25D-5FFFE6D95A01}"/>
          </ac:spMkLst>
        </pc:spChg>
        <pc:spChg chg="add mod">
          <ac:chgData name="Maiara Heil Cancian" userId="dfdcf989-0dd1-4efe-b7b2-9383c74adc75" providerId="ADAL" clId="{D6D005A7-B153-4A29-AD4B-BB9204B097F4}" dt="2023-03-06T21:22:46.001" v="1241"/>
          <ac:spMkLst>
            <pc:docMk/>
            <pc:sldMk cId="4056893661" sldId="2147375838"/>
            <ac:spMk id="6" creationId="{12ED713B-E5A3-CEFE-CF37-84FD47B71828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41.609" v="1238"/>
        <pc:sldMkLst>
          <pc:docMk/>
          <pc:sldMk cId="449112579" sldId="2147375839"/>
        </pc:sldMkLst>
        <pc:spChg chg="del">
          <ac:chgData name="Maiara Heil Cancian" userId="dfdcf989-0dd1-4efe-b7b2-9383c74adc75" providerId="ADAL" clId="{D6D005A7-B153-4A29-AD4B-BB9204B097F4}" dt="2023-03-06T21:22:41.364" v="1237" actId="478"/>
          <ac:spMkLst>
            <pc:docMk/>
            <pc:sldMk cId="449112579" sldId="2147375839"/>
            <ac:spMk id="2" creationId="{B97D039A-0B6D-026D-F294-E6F4E774DA0B}"/>
          </ac:spMkLst>
        </pc:spChg>
        <pc:spChg chg="add mod">
          <ac:chgData name="Maiara Heil Cancian" userId="dfdcf989-0dd1-4efe-b7b2-9383c74adc75" providerId="ADAL" clId="{D6D005A7-B153-4A29-AD4B-BB9204B097F4}" dt="2023-03-06T21:22:41.609" v="1238"/>
          <ac:spMkLst>
            <pc:docMk/>
            <pc:sldMk cId="449112579" sldId="2147375839"/>
            <ac:spMk id="3" creationId="{7DF16086-1432-7733-081B-F5F7A77A0619}"/>
          </ac:spMkLst>
        </pc:spChg>
        <pc:spChg chg="mod">
          <ac:chgData name="Maiara Heil Cancian" userId="dfdcf989-0dd1-4efe-b7b2-9383c74adc75" providerId="ADAL" clId="{D6D005A7-B153-4A29-AD4B-BB9204B097F4}" dt="2023-03-06T19:26:05.696" v="936" actId="20577"/>
          <ac:spMkLst>
            <pc:docMk/>
            <pc:sldMk cId="449112579" sldId="2147375839"/>
            <ac:spMk id="6" creationId="{7233FAD8-5C06-B64C-3F8A-9CD489D911F9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48.997" v="1243"/>
        <pc:sldMkLst>
          <pc:docMk/>
          <pc:sldMk cId="3557161381" sldId="2147375840"/>
        </pc:sldMkLst>
        <pc:spChg chg="add mod">
          <ac:chgData name="Maiara Heil Cancian" userId="dfdcf989-0dd1-4efe-b7b2-9383c74adc75" providerId="ADAL" clId="{D6D005A7-B153-4A29-AD4B-BB9204B097F4}" dt="2023-03-06T21:22:48.997" v="1243"/>
          <ac:spMkLst>
            <pc:docMk/>
            <pc:sldMk cId="3557161381" sldId="2147375840"/>
            <ac:spMk id="2" creationId="{8C024384-565D-30BB-DD24-9D0410746CD2}"/>
          </ac:spMkLst>
        </pc:spChg>
        <pc:spChg chg="mod">
          <ac:chgData name="Maiara Heil Cancian" userId="dfdcf989-0dd1-4efe-b7b2-9383c74adc75" providerId="ADAL" clId="{D6D005A7-B153-4A29-AD4B-BB9204B097F4}" dt="2023-03-06T19:33:27.103" v="1208" actId="20577"/>
          <ac:spMkLst>
            <pc:docMk/>
            <pc:sldMk cId="3557161381" sldId="2147375840"/>
            <ac:spMk id="4" creationId="{C4AE8575-F060-A4E4-216D-808D2F1B76D4}"/>
          </ac:spMkLst>
        </pc:spChg>
        <pc:spChg chg="del">
          <ac:chgData name="Maiara Heil Cancian" userId="dfdcf989-0dd1-4efe-b7b2-9383c74adc75" providerId="ADAL" clId="{D6D005A7-B153-4A29-AD4B-BB9204B097F4}" dt="2023-03-06T21:22:48.152" v="1242" actId="478"/>
          <ac:spMkLst>
            <pc:docMk/>
            <pc:sldMk cId="3557161381" sldId="2147375840"/>
            <ac:spMk id="5" creationId="{28DBAC88-4674-7848-74F6-3C87D3802786}"/>
          </ac:spMkLst>
        </pc:spChg>
      </pc:sldChg>
      <pc:sldChg chg="addSp delSp modSp mod">
        <pc:chgData name="Maiara Heil Cancian" userId="dfdcf989-0dd1-4efe-b7b2-9383c74adc75" providerId="ADAL" clId="{D6D005A7-B153-4A29-AD4B-BB9204B097F4}" dt="2023-03-06T21:22:39.187" v="1236"/>
        <pc:sldMkLst>
          <pc:docMk/>
          <pc:sldMk cId="2767362773" sldId="2147375841"/>
        </pc:sldMkLst>
        <pc:spChg chg="del">
          <ac:chgData name="Maiara Heil Cancian" userId="dfdcf989-0dd1-4efe-b7b2-9383c74adc75" providerId="ADAL" clId="{D6D005A7-B153-4A29-AD4B-BB9204B097F4}" dt="2023-03-06T21:22:38.812" v="1235" actId="478"/>
          <ac:spMkLst>
            <pc:docMk/>
            <pc:sldMk cId="2767362773" sldId="2147375841"/>
            <ac:spMk id="2" creationId="{EB0039F8-06BF-929F-2818-E4AB739641EA}"/>
          </ac:spMkLst>
        </pc:spChg>
        <pc:spChg chg="add mod">
          <ac:chgData name="Maiara Heil Cancian" userId="dfdcf989-0dd1-4efe-b7b2-9383c74adc75" providerId="ADAL" clId="{D6D005A7-B153-4A29-AD4B-BB9204B097F4}" dt="2023-03-06T21:19:04.690" v="1222" actId="14100"/>
          <ac:spMkLst>
            <pc:docMk/>
            <pc:sldMk cId="2767362773" sldId="2147375841"/>
            <ac:spMk id="3" creationId="{3FC5AAD5-6B9A-6602-081E-40A089109878}"/>
          </ac:spMkLst>
        </pc:spChg>
        <pc:spChg chg="add mod">
          <ac:chgData name="Maiara Heil Cancian" userId="dfdcf989-0dd1-4efe-b7b2-9383c74adc75" providerId="ADAL" clId="{D6D005A7-B153-4A29-AD4B-BB9204B097F4}" dt="2023-03-06T21:19:13.737" v="1229" actId="20577"/>
          <ac:spMkLst>
            <pc:docMk/>
            <pc:sldMk cId="2767362773" sldId="2147375841"/>
            <ac:spMk id="5" creationId="{643CC515-39D1-2916-C54E-3518731165A9}"/>
          </ac:spMkLst>
        </pc:spChg>
        <pc:spChg chg="mod">
          <ac:chgData name="Maiara Heil Cancian" userId="dfdcf989-0dd1-4efe-b7b2-9383c74adc75" providerId="ADAL" clId="{D6D005A7-B153-4A29-AD4B-BB9204B097F4}" dt="2023-03-06T19:23:54.647" v="896" actId="20577"/>
          <ac:spMkLst>
            <pc:docMk/>
            <pc:sldMk cId="2767362773" sldId="2147375841"/>
            <ac:spMk id="6" creationId="{7233FAD8-5C06-B64C-3F8A-9CD489D911F9}"/>
          </ac:spMkLst>
        </pc:spChg>
        <pc:spChg chg="add mod">
          <ac:chgData name="Maiara Heil Cancian" userId="dfdcf989-0dd1-4efe-b7b2-9383c74adc75" providerId="ADAL" clId="{D6D005A7-B153-4A29-AD4B-BB9204B097F4}" dt="2023-03-06T21:22:39.187" v="1236"/>
          <ac:spMkLst>
            <pc:docMk/>
            <pc:sldMk cId="2767362773" sldId="2147375841"/>
            <ac:spMk id="7" creationId="{798106C7-E2CB-7C1B-C871-707852105FDB}"/>
          </ac:spMkLst>
        </pc:spChg>
        <pc:spChg chg="del mod">
          <ac:chgData name="Maiara Heil Cancian" userId="dfdcf989-0dd1-4efe-b7b2-9383c74adc75" providerId="ADAL" clId="{D6D005A7-B153-4A29-AD4B-BB9204B097F4}" dt="2023-03-06T19:13:04.231" v="351"/>
          <ac:spMkLst>
            <pc:docMk/>
            <pc:sldMk cId="2767362773" sldId="2147375841"/>
            <ac:spMk id="15" creationId="{7428ECC9-842F-E2FF-A252-936236AB5BC7}"/>
          </ac:spMkLst>
        </pc:spChg>
        <pc:picChg chg="add mod">
          <ac:chgData name="Maiara Heil Cancian" userId="dfdcf989-0dd1-4efe-b7b2-9383c74adc75" providerId="ADAL" clId="{D6D005A7-B153-4A29-AD4B-BB9204B097F4}" dt="2023-03-06T21:19:17.774" v="1230" actId="1076"/>
          <ac:picMkLst>
            <pc:docMk/>
            <pc:sldMk cId="2767362773" sldId="2147375841"/>
            <ac:picMk id="4" creationId="{B906E4D0-1981-C5B5-5E03-646BC6E7F99A}"/>
          </ac:picMkLst>
        </pc:picChg>
      </pc:sldChg>
      <pc:sldChg chg="addSp modSp mod">
        <pc:chgData name="Maiara Heil Cancian" userId="dfdcf989-0dd1-4efe-b7b2-9383c74adc75" providerId="ADAL" clId="{D6D005A7-B153-4A29-AD4B-BB9204B097F4}" dt="2023-03-06T21:22:43.330" v="1239"/>
        <pc:sldMkLst>
          <pc:docMk/>
          <pc:sldMk cId="456044378" sldId="2147375842"/>
        </pc:sldMkLst>
        <pc:spChg chg="add mod">
          <ac:chgData name="Maiara Heil Cancian" userId="dfdcf989-0dd1-4efe-b7b2-9383c74adc75" providerId="ADAL" clId="{D6D005A7-B153-4A29-AD4B-BB9204B097F4}" dt="2023-03-06T21:22:43.330" v="1239"/>
          <ac:spMkLst>
            <pc:docMk/>
            <pc:sldMk cId="456044378" sldId="2147375842"/>
            <ac:spMk id="3" creationId="{E76699A1-4226-41FC-663A-275E025E6B5A}"/>
          </ac:spMkLst>
        </pc:spChg>
        <pc:spChg chg="mod">
          <ac:chgData name="Maiara Heil Cancian" userId="dfdcf989-0dd1-4efe-b7b2-9383c74adc75" providerId="ADAL" clId="{D6D005A7-B153-4A29-AD4B-BB9204B097F4}" dt="2023-03-06T19:08:44.792" v="158" actId="6549"/>
          <ac:spMkLst>
            <pc:docMk/>
            <pc:sldMk cId="456044378" sldId="2147375842"/>
            <ac:spMk id="4" creationId="{DB5B8718-79F4-B491-9F6B-6F3522D95FA7}"/>
          </ac:spMkLst>
        </pc:spChg>
      </pc:sldChg>
      <pc:sldChg chg="addSp delSp modSp mod ord modClrScheme chgLayout">
        <pc:chgData name="Maiara Heil Cancian" userId="dfdcf989-0dd1-4efe-b7b2-9383c74adc75" providerId="ADAL" clId="{D6D005A7-B153-4A29-AD4B-BB9204B097F4}" dt="2023-03-06T19:07:38.390" v="118"/>
        <pc:sldMkLst>
          <pc:docMk/>
          <pc:sldMk cId="1646398241" sldId="2147375843"/>
        </pc:sldMkLst>
        <pc:spChg chg="add del mod ord">
          <ac:chgData name="Maiara Heil Cancian" userId="dfdcf989-0dd1-4efe-b7b2-9383c74adc75" providerId="ADAL" clId="{D6D005A7-B153-4A29-AD4B-BB9204B097F4}" dt="2023-03-06T19:03:17.964" v="1" actId="700"/>
          <ac:spMkLst>
            <pc:docMk/>
            <pc:sldMk cId="1646398241" sldId="2147375843"/>
            <ac:spMk id="2" creationId="{113BE6BA-BC15-F02A-1261-0715DEA7ED03}"/>
          </ac:spMkLst>
        </pc:spChg>
        <pc:spChg chg="add del mod ord">
          <ac:chgData name="Maiara Heil Cancian" userId="dfdcf989-0dd1-4efe-b7b2-9383c74adc75" providerId="ADAL" clId="{D6D005A7-B153-4A29-AD4B-BB9204B097F4}" dt="2023-03-06T19:03:17.964" v="1" actId="700"/>
          <ac:spMkLst>
            <pc:docMk/>
            <pc:sldMk cId="1646398241" sldId="2147375843"/>
            <ac:spMk id="6" creationId="{DF83CAFB-5A1C-BA41-4380-8649183A9653}"/>
          </ac:spMkLst>
        </pc:spChg>
        <pc:spChg chg="add mod">
          <ac:chgData name="Maiara Heil Cancian" userId="dfdcf989-0dd1-4efe-b7b2-9383c74adc75" providerId="ADAL" clId="{D6D005A7-B153-4A29-AD4B-BB9204B097F4}" dt="2023-03-06T19:07:14.508" v="116" actId="1076"/>
          <ac:spMkLst>
            <pc:docMk/>
            <pc:sldMk cId="1646398241" sldId="2147375843"/>
            <ac:spMk id="7" creationId="{18896CB4-0E48-6F5A-1A17-5ABEDE8B21F4}"/>
          </ac:spMkLst>
        </pc:spChg>
        <pc:spChg chg="add mod">
          <ac:chgData name="Maiara Heil Cancian" userId="dfdcf989-0dd1-4efe-b7b2-9383c74adc75" providerId="ADAL" clId="{D6D005A7-B153-4A29-AD4B-BB9204B097F4}" dt="2023-03-06T19:06:40.209" v="111" actId="207"/>
          <ac:spMkLst>
            <pc:docMk/>
            <pc:sldMk cId="1646398241" sldId="2147375843"/>
            <ac:spMk id="8" creationId="{49C5EF0F-0F9E-5BCD-49DD-9E2A2A2F0096}"/>
          </ac:spMkLst>
        </pc:spChg>
      </pc:sldChg>
      <pc:sldChg chg="addSp delSp modSp new del mod">
        <pc:chgData name="Maiara Heil Cancian" userId="dfdcf989-0dd1-4efe-b7b2-9383c74adc75" providerId="ADAL" clId="{D6D005A7-B153-4A29-AD4B-BB9204B097F4}" dt="2023-03-06T19:04:20.869" v="5" actId="47"/>
        <pc:sldMkLst>
          <pc:docMk/>
          <pc:sldMk cId="795100559" sldId="2147375844"/>
        </pc:sldMkLst>
        <pc:spChg chg="mod">
          <ac:chgData name="Maiara Heil Cancian" userId="dfdcf989-0dd1-4efe-b7b2-9383c74adc75" providerId="ADAL" clId="{D6D005A7-B153-4A29-AD4B-BB9204B097F4}" dt="2023-03-06T19:03:46.500" v="3"/>
          <ac:spMkLst>
            <pc:docMk/>
            <pc:sldMk cId="795100559" sldId="2147375844"/>
            <ac:spMk id="3" creationId="{FF6E7FCB-C8A5-3917-E5DC-A94402EF5927}"/>
          </ac:spMkLst>
        </pc:spChg>
        <pc:spChg chg="mod">
          <ac:chgData name="Maiara Heil Cancian" userId="dfdcf989-0dd1-4efe-b7b2-9383c74adc75" providerId="ADAL" clId="{D6D005A7-B153-4A29-AD4B-BB9204B097F4}" dt="2023-03-06T19:03:46.500" v="3"/>
          <ac:spMkLst>
            <pc:docMk/>
            <pc:sldMk cId="795100559" sldId="2147375844"/>
            <ac:spMk id="4" creationId="{65D521F3-B92F-B07C-BC77-6C1FC9D40E1D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5" creationId="{221DE64C-FB40-5536-0584-0FFC391E52A9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6" creationId="{FEC74C23-6851-A329-B0CE-CC9C1688B5F1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7" creationId="{A1FE7614-CAA9-A0CD-179E-1760147A91C3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8" creationId="{72C677E8-0FCD-CF27-D3E2-2ED5C12AE1A4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9" creationId="{917858BB-C916-D001-F227-9EF1F93F829C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0" creationId="{A98E057D-E842-09D9-DE23-9D63528000CF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1" creationId="{CE8284F7-BDEF-7D38-8D11-3688D576FF44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2" creationId="{0008073B-D82E-8800-C57B-E68AE705CFBB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3" creationId="{384A5FB6-38E1-CCBE-0304-5A9135192D0D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4" creationId="{9FA64D1C-F870-E1B9-4E44-9686D30E3F76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5" creationId="{8F12F051-460A-48C7-CAF9-311A99080E09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6" creationId="{CC18D6FD-D181-002A-6F85-3ADE14CD05E8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7" creationId="{71213ECF-3661-8987-75FA-5077876C9EE5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8" creationId="{0201E3E5-0066-F96C-219E-54F67BD85DF3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19" creationId="{8A63BA36-B579-DCA9-ABF5-5147B7090258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0" creationId="{AC07B7AB-1C36-23E4-3C3D-93C75091C37E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1" creationId="{FCFA762B-8B01-81EB-F0DB-AEFA8DAE1457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2" creationId="{C52E2A82-F91B-C03F-D198-37365D089294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3" creationId="{A9F8B3A8-4BF9-96B3-8BA8-6453FA59125A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4" creationId="{A33EDF78-2856-0C24-C72D-47DDCE8E041D}"/>
          </ac:spMkLst>
        </pc:spChg>
        <pc:spChg chg="add del mod">
          <ac:chgData name="Maiara Heil Cancian" userId="dfdcf989-0dd1-4efe-b7b2-9383c74adc75" providerId="ADAL" clId="{D6D005A7-B153-4A29-AD4B-BB9204B097F4}" dt="2023-03-06T19:03:48.430" v="4" actId="21"/>
          <ac:spMkLst>
            <pc:docMk/>
            <pc:sldMk cId="795100559" sldId="2147375844"/>
            <ac:spMk id="25" creationId="{18D84903-9DB5-7B67-05E4-9E86638F7129}"/>
          </ac:spMkLst>
        </pc:spChg>
        <pc:grpChg chg="add del mod">
          <ac:chgData name="Maiara Heil Cancian" userId="dfdcf989-0dd1-4efe-b7b2-9383c74adc75" providerId="ADAL" clId="{D6D005A7-B153-4A29-AD4B-BB9204B097F4}" dt="2023-03-06T19:03:48.430" v="4" actId="21"/>
          <ac:grpSpMkLst>
            <pc:docMk/>
            <pc:sldMk cId="795100559" sldId="2147375844"/>
            <ac:grpSpMk id="2" creationId="{B7124A59-1317-0653-3828-5870A85F5006}"/>
          </ac:grpSpMkLst>
        </pc:grpChg>
      </pc:sldChg>
      <pc:sldMasterChg chg="add del addSldLayout delSldLayout">
        <pc:chgData name="Maiara Heil Cancian" userId="dfdcf989-0dd1-4efe-b7b2-9383c74adc75" providerId="ADAL" clId="{D6D005A7-B153-4A29-AD4B-BB9204B097F4}" dt="2023-03-06T19:03:17.964" v="1" actId="700"/>
        <pc:sldMasterMkLst>
          <pc:docMk/>
          <pc:sldMasterMk cId="2379649863" sldId="2147483656"/>
        </pc:sldMasterMkLst>
        <pc:sldLayoutChg chg="add del">
          <pc:chgData name="Maiara Heil Cancian" userId="dfdcf989-0dd1-4efe-b7b2-9383c74adc75" providerId="ADAL" clId="{D6D005A7-B153-4A29-AD4B-BB9204B097F4}" dt="2023-03-06T19:03:17.964" v="1" actId="700"/>
          <pc:sldLayoutMkLst>
            <pc:docMk/>
            <pc:sldMasterMk cId="2379649863" sldId="2147483656"/>
            <pc:sldLayoutMk cId="1746555688" sldId="2147483657"/>
          </pc:sldLayoutMkLst>
        </pc:sldLayoutChg>
      </pc:sldMasterChg>
      <pc:sldMasterChg chg="delSldLayout">
        <pc:chgData name="Maiara Heil Cancian" userId="dfdcf989-0dd1-4efe-b7b2-9383c74adc75" providerId="ADAL" clId="{D6D005A7-B153-4A29-AD4B-BB9204B097F4}" dt="2023-03-06T19:04:20.869" v="5" actId="47"/>
        <pc:sldMasterMkLst>
          <pc:docMk/>
          <pc:sldMasterMk cId="0" sldId="2147483689"/>
        </pc:sldMasterMkLst>
        <pc:sldLayoutChg chg="del">
          <pc:chgData name="Maiara Heil Cancian" userId="dfdcf989-0dd1-4efe-b7b2-9383c74adc75" providerId="ADAL" clId="{D6D005A7-B153-4A29-AD4B-BB9204B097F4}" dt="2023-03-06T19:04:20.869" v="5" actId="47"/>
          <pc:sldLayoutMkLst>
            <pc:docMk/>
            <pc:sldMasterMk cId="0" sldId="2147483689"/>
            <pc:sldLayoutMk cId="0" sldId="2147483678"/>
          </pc:sldLayoutMkLst>
        </pc:sldLayoutChg>
      </pc:sldMasterChg>
    </pc:docChg>
  </pc:docChgLst>
  <pc:docChgLst>
    <pc:chgData name="Maiara Heil Cancian" userId="dfdcf989-0dd1-4efe-b7b2-9383c74adc75" providerId="ADAL" clId="{BDA9E638-F66A-4D6A-AE8B-B7ABB3527408}"/>
    <pc:docChg chg="custSel addSld modSld">
      <pc:chgData name="Maiara Heil Cancian" userId="dfdcf989-0dd1-4efe-b7b2-9383c74adc75" providerId="ADAL" clId="{BDA9E638-F66A-4D6A-AE8B-B7ABB3527408}" dt="2024-03-28T20:21:53.594" v="302" actId="14100"/>
      <pc:docMkLst>
        <pc:docMk/>
      </pc:docMkLst>
      <pc:sldChg chg="modSp mod">
        <pc:chgData name="Maiara Heil Cancian" userId="dfdcf989-0dd1-4efe-b7b2-9383c74adc75" providerId="ADAL" clId="{BDA9E638-F66A-4D6A-AE8B-B7ABB3527408}" dt="2024-03-27T20:52:45.929" v="13" actId="404"/>
        <pc:sldMkLst>
          <pc:docMk/>
          <pc:sldMk cId="2136214416" sldId="2147375836"/>
        </pc:sldMkLst>
        <pc:spChg chg="mod">
          <ac:chgData name="Maiara Heil Cancian" userId="dfdcf989-0dd1-4efe-b7b2-9383c74adc75" providerId="ADAL" clId="{BDA9E638-F66A-4D6A-AE8B-B7ABB3527408}" dt="2024-03-27T20:52:45.929" v="13" actId="404"/>
          <ac:spMkLst>
            <pc:docMk/>
            <pc:sldMk cId="2136214416" sldId="2147375836"/>
            <ac:spMk id="22" creationId="{DF7B7EFF-2F7C-DEA0-6ACE-8CFE9B24550C}"/>
          </ac:spMkLst>
        </pc:spChg>
      </pc:sldChg>
      <pc:sldChg chg="addSp delSp modSp mod">
        <pc:chgData name="Maiara Heil Cancian" userId="dfdcf989-0dd1-4efe-b7b2-9383c74adc75" providerId="ADAL" clId="{BDA9E638-F66A-4D6A-AE8B-B7ABB3527408}" dt="2024-03-28T20:15:08.106" v="107" actId="20577"/>
        <pc:sldMkLst>
          <pc:docMk/>
          <pc:sldMk cId="2767362773" sldId="2147375841"/>
        </pc:sldMkLst>
        <pc:spChg chg="add del">
          <ac:chgData name="Maiara Heil Cancian" userId="dfdcf989-0dd1-4efe-b7b2-9383c74adc75" providerId="ADAL" clId="{BDA9E638-F66A-4D6A-AE8B-B7ABB3527408}" dt="2024-03-27T20:54:28.728" v="25" actId="478"/>
          <ac:spMkLst>
            <pc:docMk/>
            <pc:sldMk cId="2767362773" sldId="2147375841"/>
            <ac:spMk id="3" creationId="{10C57968-323E-815F-1297-1D31696E15DE}"/>
          </ac:spMkLst>
        </pc:spChg>
        <pc:spChg chg="add">
          <ac:chgData name="Maiara Heil Cancian" userId="dfdcf989-0dd1-4efe-b7b2-9383c74adc75" providerId="ADAL" clId="{BDA9E638-F66A-4D6A-AE8B-B7ABB3527408}" dt="2024-03-27T20:54:36.724" v="26" actId="11529"/>
          <ac:spMkLst>
            <pc:docMk/>
            <pc:sldMk cId="2767362773" sldId="2147375841"/>
            <ac:spMk id="5" creationId="{AFDA8121-2019-9729-1EE1-3D897D6AB280}"/>
          </ac:spMkLst>
        </pc:spChg>
        <pc:spChg chg="add mod">
          <ac:chgData name="Maiara Heil Cancian" userId="dfdcf989-0dd1-4efe-b7b2-9383c74adc75" providerId="ADAL" clId="{BDA9E638-F66A-4D6A-AE8B-B7ABB3527408}" dt="2024-03-27T20:55:55.560" v="35" actId="207"/>
          <ac:spMkLst>
            <pc:docMk/>
            <pc:sldMk cId="2767362773" sldId="2147375841"/>
            <ac:spMk id="6" creationId="{D796BA83-071C-1BFC-399A-2F33F2D70FEB}"/>
          </ac:spMkLst>
        </pc:spChg>
        <pc:spChg chg="add mod">
          <ac:chgData name="Maiara Heil Cancian" userId="dfdcf989-0dd1-4efe-b7b2-9383c74adc75" providerId="ADAL" clId="{BDA9E638-F66A-4D6A-AE8B-B7ABB3527408}" dt="2024-03-27T20:56:41.695" v="51" actId="1076"/>
          <ac:spMkLst>
            <pc:docMk/>
            <pc:sldMk cId="2767362773" sldId="2147375841"/>
            <ac:spMk id="8" creationId="{C09BC767-5C06-844E-6133-FBD78C239F46}"/>
          </ac:spMkLst>
        </pc:spChg>
        <pc:spChg chg="add mod">
          <ac:chgData name="Maiara Heil Cancian" userId="dfdcf989-0dd1-4efe-b7b2-9383c74adc75" providerId="ADAL" clId="{BDA9E638-F66A-4D6A-AE8B-B7ABB3527408}" dt="2024-03-27T20:56:44.015" v="52" actId="1076"/>
          <ac:spMkLst>
            <pc:docMk/>
            <pc:sldMk cId="2767362773" sldId="2147375841"/>
            <ac:spMk id="10" creationId="{D8871C38-23DE-584C-E167-D4793882A291}"/>
          </ac:spMkLst>
        </pc:spChg>
        <pc:spChg chg="mod">
          <ac:chgData name="Maiara Heil Cancian" userId="dfdcf989-0dd1-4efe-b7b2-9383c74adc75" providerId="ADAL" clId="{BDA9E638-F66A-4D6A-AE8B-B7ABB3527408}" dt="2024-03-27T20:56:39.123" v="50" actId="6549"/>
          <ac:spMkLst>
            <pc:docMk/>
            <pc:sldMk cId="2767362773" sldId="2147375841"/>
            <ac:spMk id="11" creationId="{D67A5924-1A93-0095-2C84-959B86944864}"/>
          </ac:spMkLst>
        </pc:spChg>
        <pc:spChg chg="add mod">
          <ac:chgData name="Maiara Heil Cancian" userId="dfdcf989-0dd1-4efe-b7b2-9383c74adc75" providerId="ADAL" clId="{BDA9E638-F66A-4D6A-AE8B-B7ABB3527408}" dt="2024-03-28T20:15:08.106" v="107" actId="20577"/>
          <ac:spMkLst>
            <pc:docMk/>
            <pc:sldMk cId="2767362773" sldId="2147375841"/>
            <ac:spMk id="12" creationId="{80208C0F-4DF8-0F13-0BE3-3FE395E6D9B7}"/>
          </ac:spMkLst>
        </pc:spChg>
        <pc:spChg chg="add del mod">
          <ac:chgData name="Maiara Heil Cancian" userId="dfdcf989-0dd1-4efe-b7b2-9383c74adc75" providerId="ADAL" clId="{BDA9E638-F66A-4D6A-AE8B-B7ABB3527408}" dt="2024-03-27T20:57:47.879" v="55" actId="478"/>
          <ac:spMkLst>
            <pc:docMk/>
            <pc:sldMk cId="2767362773" sldId="2147375841"/>
            <ac:spMk id="13" creationId="{244B00D0-3D42-3FEF-BF26-DDD46DAB12B1}"/>
          </ac:spMkLst>
        </pc:spChg>
      </pc:sldChg>
      <pc:sldChg chg="addSp modSp">
        <pc:chgData name="Maiara Heil Cancian" userId="dfdcf989-0dd1-4efe-b7b2-9383c74adc75" providerId="ADAL" clId="{BDA9E638-F66A-4D6A-AE8B-B7ABB3527408}" dt="2024-03-28T20:15:31.439" v="108"/>
        <pc:sldMkLst>
          <pc:docMk/>
          <pc:sldMk cId="27996051" sldId="2147375842"/>
        </pc:sldMkLst>
        <pc:spChg chg="add mod">
          <ac:chgData name="Maiara Heil Cancian" userId="dfdcf989-0dd1-4efe-b7b2-9383c74adc75" providerId="ADAL" clId="{BDA9E638-F66A-4D6A-AE8B-B7ABB3527408}" dt="2024-03-28T20:15:31.439" v="108"/>
          <ac:spMkLst>
            <pc:docMk/>
            <pc:sldMk cId="27996051" sldId="2147375842"/>
            <ac:spMk id="4" creationId="{DE6A005C-2E75-D688-EC10-8B4D4408FA5C}"/>
          </ac:spMkLst>
        </pc:spChg>
      </pc:sldChg>
      <pc:sldChg chg="addSp modSp add mod">
        <pc:chgData name="Maiara Heil Cancian" userId="dfdcf989-0dd1-4efe-b7b2-9383c74adc75" providerId="ADAL" clId="{BDA9E638-F66A-4D6A-AE8B-B7ABB3527408}" dt="2024-03-28T20:21:53.594" v="302" actId="14100"/>
        <pc:sldMkLst>
          <pc:docMk/>
          <pc:sldMk cId="3251295333" sldId="2147375844"/>
        </pc:sldMkLst>
        <pc:spChg chg="mod">
          <ac:chgData name="Maiara Heil Cancian" userId="dfdcf989-0dd1-4efe-b7b2-9383c74adc75" providerId="ADAL" clId="{BDA9E638-F66A-4D6A-AE8B-B7ABB3527408}" dt="2024-03-28T20:21:48.201" v="301" actId="20577"/>
          <ac:spMkLst>
            <pc:docMk/>
            <pc:sldMk cId="3251295333" sldId="2147375844"/>
            <ac:spMk id="3" creationId="{67895195-56E4-25B3-5B71-0FD46426200A}"/>
          </ac:spMkLst>
        </pc:spChg>
        <pc:spChg chg="mod">
          <ac:chgData name="Maiara Heil Cancian" userId="dfdcf989-0dd1-4efe-b7b2-9383c74adc75" providerId="ADAL" clId="{BDA9E638-F66A-4D6A-AE8B-B7ABB3527408}" dt="2024-03-28T20:15:45.315" v="118" actId="20577"/>
          <ac:spMkLst>
            <pc:docMk/>
            <pc:sldMk cId="3251295333" sldId="2147375844"/>
            <ac:spMk id="4" creationId="{DE6A005C-2E75-D688-EC10-8B4D4408FA5C}"/>
          </ac:spMkLst>
        </pc:spChg>
        <pc:picChg chg="add mod">
          <ac:chgData name="Maiara Heil Cancian" userId="dfdcf989-0dd1-4efe-b7b2-9383c74adc75" providerId="ADAL" clId="{BDA9E638-F66A-4D6A-AE8B-B7ABB3527408}" dt="2024-03-28T20:21:53.594" v="302" actId="14100"/>
          <ac:picMkLst>
            <pc:docMk/>
            <pc:sldMk cId="3251295333" sldId="2147375844"/>
            <ac:picMk id="6" creationId="{AC57FF7F-1B2F-4FCA-D386-8F5021B131E4}"/>
          </ac:picMkLst>
        </pc:picChg>
      </pc:sldChg>
    </pc:docChg>
  </pc:docChgLst>
  <pc:docChgLst>
    <pc:chgData name="Maiara Heil Cancian" userId="S::maiara.cancian@yduqs.com.br::dfdcf989-0dd1-4efe-b7b2-9383c74adc75" providerId="AD" clId="Web-{5DC4E045-4AB0-87F6-F901-B20C7A91F299}"/>
    <pc:docChg chg="modSld">
      <pc:chgData name="Maiara Heil Cancian" userId="S::maiara.cancian@yduqs.com.br::dfdcf989-0dd1-4efe-b7b2-9383c74adc75" providerId="AD" clId="Web-{5DC4E045-4AB0-87F6-F901-B20C7A91F299}" dt="2023-03-07T14:08:02.987" v="42" actId="1076"/>
      <pc:docMkLst>
        <pc:docMk/>
      </pc:docMkLst>
      <pc:sldChg chg="delSp modSp">
        <pc:chgData name="Maiara Heil Cancian" userId="S::maiara.cancian@yduqs.com.br::dfdcf989-0dd1-4efe-b7b2-9383c74adc75" providerId="AD" clId="Web-{5DC4E045-4AB0-87F6-F901-B20C7A91F299}" dt="2023-03-07T14:08:02.987" v="42" actId="1076"/>
        <pc:sldMkLst>
          <pc:docMk/>
          <pc:sldMk cId="1405762555" sldId="3337"/>
        </pc:sldMkLst>
        <pc:spChg chg="mod">
          <ac:chgData name="Maiara Heil Cancian" userId="S::maiara.cancian@yduqs.com.br::dfdcf989-0dd1-4efe-b7b2-9383c74adc75" providerId="AD" clId="Web-{5DC4E045-4AB0-87F6-F901-B20C7A91F299}" dt="2023-03-07T14:08:02.940" v="36" actId="1076"/>
          <ac:spMkLst>
            <pc:docMk/>
            <pc:sldMk cId="1405762555" sldId="3337"/>
            <ac:spMk id="14" creationId="{25B17872-1058-8845-B26E-6F9FBD2486E6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40" v="35" actId="1076"/>
          <ac:spMkLst>
            <pc:docMk/>
            <pc:sldMk cId="1405762555" sldId="3337"/>
            <ac:spMk id="20" creationId="{90B88CA7-74C8-584A-A891-96911CFFBF1F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7:49.549" v="34"/>
          <ac:spMkLst>
            <pc:docMk/>
            <pc:sldMk cId="1405762555" sldId="3337"/>
            <ac:spMk id="26" creationId="{13B1D4FD-9B9A-7B40-8E5D-7812198517DD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7:49.549" v="33"/>
          <ac:spMkLst>
            <pc:docMk/>
            <pc:sldMk cId="1405762555" sldId="3337"/>
            <ac:spMk id="31" creationId="{FE11EC4D-6DE3-2545-9E65-6885267C818E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7:49.549" v="32"/>
          <ac:spMkLst>
            <pc:docMk/>
            <pc:sldMk cId="1405762555" sldId="3337"/>
            <ac:spMk id="32" creationId="{93580526-08E9-A54B-B1F1-E3112A234021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56" v="37" actId="1076"/>
          <ac:spMkLst>
            <pc:docMk/>
            <pc:sldMk cId="1405762555" sldId="3337"/>
            <ac:spMk id="35" creationId="{8FA11201-7860-2D4D-B6D1-2C13258896B2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56" v="38" actId="1076"/>
          <ac:spMkLst>
            <pc:docMk/>
            <pc:sldMk cId="1405762555" sldId="3337"/>
            <ac:spMk id="36" creationId="{9150708F-B48D-C046-A151-EBC6C9874EDC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72" v="39" actId="1076"/>
          <ac:spMkLst>
            <pc:docMk/>
            <pc:sldMk cId="1405762555" sldId="3337"/>
            <ac:spMk id="38" creationId="{676A9B0F-BBA6-AC4E-A860-F0E1F3700F43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8:02.972" v="40" actId="1076"/>
          <ac:spMkLst>
            <pc:docMk/>
            <pc:sldMk cId="1405762555" sldId="3337"/>
            <ac:spMk id="39" creationId="{E3587D83-04CC-2341-867D-B7FF1F95338B}"/>
          </ac:spMkLst>
        </pc:spChg>
        <pc:picChg chg="mod">
          <ac:chgData name="Maiara Heil Cancian" userId="S::maiara.cancian@yduqs.com.br::dfdcf989-0dd1-4efe-b7b2-9383c74adc75" providerId="AD" clId="Web-{5DC4E045-4AB0-87F6-F901-B20C7A91F299}" dt="2023-03-07T14:08:02.987" v="41" actId="1076"/>
          <ac:picMkLst>
            <pc:docMk/>
            <pc:sldMk cId="1405762555" sldId="3337"/>
            <ac:picMk id="9" creationId="{2B07042E-440E-663A-00F4-B2E80F2FFD9F}"/>
          </ac:picMkLst>
        </pc:picChg>
        <pc:picChg chg="del">
          <ac:chgData name="Maiara Heil Cancian" userId="S::maiara.cancian@yduqs.com.br::dfdcf989-0dd1-4efe-b7b2-9383c74adc75" providerId="AD" clId="Web-{5DC4E045-4AB0-87F6-F901-B20C7A91F299}" dt="2023-03-07T14:07:49.534" v="31"/>
          <ac:picMkLst>
            <pc:docMk/>
            <pc:sldMk cId="1405762555" sldId="3337"/>
            <ac:picMk id="11" creationId="{696804B3-D355-3300-9A4D-AB3D179F840F}"/>
          </ac:picMkLst>
        </pc:picChg>
        <pc:picChg chg="mod">
          <ac:chgData name="Maiara Heil Cancian" userId="S::maiara.cancian@yduqs.com.br::dfdcf989-0dd1-4efe-b7b2-9383c74adc75" providerId="AD" clId="Web-{5DC4E045-4AB0-87F6-F901-B20C7A91F299}" dt="2023-03-07T14:08:02.987" v="42" actId="1076"/>
          <ac:picMkLst>
            <pc:docMk/>
            <pc:sldMk cId="1405762555" sldId="3337"/>
            <ac:picMk id="13" creationId="{C42AB929-9EF5-4CCB-AB01-2FFD1494973E}"/>
          </ac:picMkLst>
        </pc:picChg>
      </pc:sldChg>
      <pc:sldChg chg="delSp modSp">
        <pc:chgData name="Maiara Heil Cancian" userId="S::maiara.cancian@yduqs.com.br::dfdcf989-0dd1-4efe-b7b2-9383c74adc75" providerId="AD" clId="Web-{5DC4E045-4AB0-87F6-F901-B20C7A91F299}" dt="2023-03-07T14:07:31.080" v="30" actId="20577"/>
        <pc:sldMkLst>
          <pc:docMk/>
          <pc:sldMk cId="2767362773" sldId="2147375841"/>
        </pc:sldMkLst>
        <pc:spChg chg="mod">
          <ac:chgData name="Maiara Heil Cancian" userId="S::maiara.cancian@yduqs.com.br::dfdcf989-0dd1-4efe-b7b2-9383c74adc75" providerId="AD" clId="Web-{5DC4E045-4AB0-87F6-F901-B20C7A91F299}" dt="2023-03-07T14:07:31.080" v="30" actId="20577"/>
          <ac:spMkLst>
            <pc:docMk/>
            <pc:sldMk cId="2767362773" sldId="2147375841"/>
            <ac:spMk id="3" creationId="{3FC5AAD5-6B9A-6602-081E-40A089109878}"/>
          </ac:spMkLst>
        </pc:spChg>
        <pc:spChg chg="del">
          <ac:chgData name="Maiara Heil Cancian" userId="S::maiara.cancian@yduqs.com.br::dfdcf989-0dd1-4efe-b7b2-9383c74adc75" providerId="AD" clId="Web-{5DC4E045-4AB0-87F6-F901-B20C7A91F299}" dt="2023-03-07T14:06:45.626" v="2"/>
          <ac:spMkLst>
            <pc:docMk/>
            <pc:sldMk cId="2767362773" sldId="2147375841"/>
            <ac:spMk id="5" creationId="{643CC515-39D1-2916-C54E-3518731165A9}"/>
          </ac:spMkLst>
        </pc:spChg>
        <pc:spChg chg="mod">
          <ac:chgData name="Maiara Heil Cancian" userId="S::maiara.cancian@yduqs.com.br::dfdcf989-0dd1-4efe-b7b2-9383c74adc75" providerId="AD" clId="Web-{5DC4E045-4AB0-87F6-F901-B20C7A91F299}" dt="2023-03-07T14:06:43.048" v="1" actId="1076"/>
          <ac:spMkLst>
            <pc:docMk/>
            <pc:sldMk cId="2767362773" sldId="2147375841"/>
            <ac:spMk id="6" creationId="{7233FAD8-5C06-B64C-3F8A-9CD489D911F9}"/>
          </ac:spMkLst>
        </pc:spChg>
      </pc:sldChg>
    </pc:docChg>
  </pc:docChgLst>
  <pc:docChgLst>
    <pc:chgData name="Maiara Heil Cancian" userId="dfdcf989-0dd1-4efe-b7b2-9383c74adc75" providerId="ADAL" clId="{5BA8ECF5-0845-4F30-8A14-A919E3BC8435}"/>
    <pc:docChg chg="custSel modSld">
      <pc:chgData name="Maiara Heil Cancian" userId="dfdcf989-0dd1-4efe-b7b2-9383c74adc75" providerId="ADAL" clId="{5BA8ECF5-0845-4F30-8A14-A919E3BC8435}" dt="2024-03-28T20:35:01.686" v="9" actId="1076"/>
      <pc:docMkLst>
        <pc:docMk/>
      </pc:docMkLst>
      <pc:sldChg chg="addSp delSp modSp mod">
        <pc:chgData name="Maiara Heil Cancian" userId="dfdcf989-0dd1-4efe-b7b2-9383c74adc75" providerId="ADAL" clId="{5BA8ECF5-0845-4F30-8A14-A919E3BC8435}" dt="2024-03-28T20:34:32.863" v="5" actId="1076"/>
        <pc:sldMkLst>
          <pc:docMk/>
          <pc:sldMk cId="2136214416" sldId="2147375836"/>
        </pc:sldMkLst>
        <pc:spChg chg="mod">
          <ac:chgData name="Maiara Heil Cancian" userId="dfdcf989-0dd1-4efe-b7b2-9383c74adc75" providerId="ADAL" clId="{5BA8ECF5-0845-4F30-8A14-A919E3BC8435}" dt="2024-03-28T20:34:32.863" v="5" actId="1076"/>
          <ac:spMkLst>
            <pc:docMk/>
            <pc:sldMk cId="2136214416" sldId="2147375836"/>
            <ac:spMk id="22" creationId="{DF7B7EFF-2F7C-DEA0-6ACE-8CFE9B24550C}"/>
          </ac:spMkLst>
        </pc:spChg>
        <pc:picChg chg="add mod">
          <ac:chgData name="Maiara Heil Cancian" userId="dfdcf989-0dd1-4efe-b7b2-9383c74adc75" providerId="ADAL" clId="{5BA8ECF5-0845-4F30-8A14-A919E3BC8435}" dt="2024-03-28T20:34:29.312" v="4" actId="1076"/>
          <ac:picMkLst>
            <pc:docMk/>
            <pc:sldMk cId="2136214416" sldId="2147375836"/>
            <ac:picMk id="3" creationId="{E5C9488F-5EA3-3D6E-3F8B-846CCEC05A39}"/>
          </ac:picMkLst>
        </pc:picChg>
        <pc:picChg chg="del">
          <ac:chgData name="Maiara Heil Cancian" userId="dfdcf989-0dd1-4efe-b7b2-9383c74adc75" providerId="ADAL" clId="{5BA8ECF5-0845-4F30-8A14-A919E3BC8435}" dt="2024-03-28T20:33:34.293" v="0" actId="478"/>
          <ac:picMkLst>
            <pc:docMk/>
            <pc:sldMk cId="2136214416" sldId="2147375836"/>
            <ac:picMk id="5" creationId="{7D71DB8A-19EF-EED0-EF0F-AF3484AD62DB}"/>
          </ac:picMkLst>
        </pc:picChg>
      </pc:sldChg>
      <pc:sldChg chg="addSp delSp modSp mod">
        <pc:chgData name="Maiara Heil Cancian" userId="dfdcf989-0dd1-4efe-b7b2-9383c74adc75" providerId="ADAL" clId="{5BA8ECF5-0845-4F30-8A14-A919E3BC8435}" dt="2024-03-28T20:35:01.686" v="9" actId="1076"/>
        <pc:sldMkLst>
          <pc:docMk/>
          <pc:sldMk cId="2767362773" sldId="2147375841"/>
        </pc:sldMkLst>
        <pc:picChg chg="del">
          <ac:chgData name="Maiara Heil Cancian" userId="dfdcf989-0dd1-4efe-b7b2-9383c74adc75" providerId="ADAL" clId="{5BA8ECF5-0845-4F30-8A14-A919E3BC8435}" dt="2024-03-28T20:34:41.102" v="6" actId="478"/>
          <ac:picMkLst>
            <pc:docMk/>
            <pc:sldMk cId="2767362773" sldId="2147375841"/>
            <ac:picMk id="7" creationId="{31D6C5BB-31AA-270C-C2D4-44BDC48DD828}"/>
          </ac:picMkLst>
        </pc:picChg>
        <pc:picChg chg="add mod">
          <ac:chgData name="Maiara Heil Cancian" userId="dfdcf989-0dd1-4efe-b7b2-9383c74adc75" providerId="ADAL" clId="{5BA8ECF5-0845-4F30-8A14-A919E3BC8435}" dt="2024-03-28T20:35:01.686" v="9" actId="1076"/>
          <ac:picMkLst>
            <pc:docMk/>
            <pc:sldMk cId="2767362773" sldId="2147375841"/>
            <ac:picMk id="13" creationId="{0B849496-0A4E-551A-A5D6-1278238D2F49}"/>
          </ac:picMkLst>
        </pc:picChg>
      </pc:sldChg>
    </pc:docChg>
  </pc:docChgLst>
  <pc:docChgLst>
    <pc:chgData name="Guilherme Dutra Gonzaga Jaime" userId="24e8eff8-44c3-4541-8101-7e17b34914c5" providerId="ADAL" clId="{6BF55261-5301-4768-BC52-674B0A30293F}"/>
    <pc:docChg chg="undo custSel addSld modSld sldOrd">
      <pc:chgData name="Guilherme Dutra Gonzaga Jaime" userId="24e8eff8-44c3-4541-8101-7e17b34914c5" providerId="ADAL" clId="{6BF55261-5301-4768-BC52-674B0A30293F}" dt="2024-03-18T20:34:32.357" v="392"/>
      <pc:docMkLst>
        <pc:docMk/>
      </pc:docMkLst>
      <pc:sldChg chg="modSp mod">
        <pc:chgData name="Guilherme Dutra Gonzaga Jaime" userId="24e8eff8-44c3-4541-8101-7e17b34914c5" providerId="ADAL" clId="{6BF55261-5301-4768-BC52-674B0A30293F}" dt="2024-03-18T20:34:26.998" v="390" actId="20577"/>
        <pc:sldMkLst>
          <pc:docMk/>
          <pc:sldMk cId="2136214416" sldId="2147375836"/>
        </pc:sldMkLst>
        <pc:spChg chg="mod">
          <ac:chgData name="Guilherme Dutra Gonzaga Jaime" userId="24e8eff8-44c3-4541-8101-7e17b34914c5" providerId="ADAL" clId="{6BF55261-5301-4768-BC52-674B0A30293F}" dt="2024-03-18T20:34:26.998" v="390" actId="20577"/>
          <ac:spMkLst>
            <pc:docMk/>
            <pc:sldMk cId="2136214416" sldId="2147375836"/>
            <ac:spMk id="22" creationId="{DF7B7EFF-2F7C-DEA0-6ACE-8CFE9B24550C}"/>
          </ac:spMkLst>
        </pc:spChg>
      </pc:sldChg>
      <pc:sldChg chg="addSp delSp modSp mod">
        <pc:chgData name="Guilherme Dutra Gonzaga Jaime" userId="24e8eff8-44c3-4541-8101-7e17b34914c5" providerId="ADAL" clId="{6BF55261-5301-4768-BC52-674B0A30293F}" dt="2024-03-18T20:32:20.472" v="387" actId="20577"/>
        <pc:sldMkLst>
          <pc:docMk/>
          <pc:sldMk cId="27996051" sldId="2147375842"/>
        </pc:sldMkLst>
        <pc:spChg chg="add mod">
          <ac:chgData name="Guilherme Dutra Gonzaga Jaime" userId="24e8eff8-44c3-4541-8101-7e17b34914c5" providerId="ADAL" clId="{6BF55261-5301-4768-BC52-674B0A30293F}" dt="2024-03-18T20:32:20.472" v="387" actId="20577"/>
          <ac:spMkLst>
            <pc:docMk/>
            <pc:sldMk cId="27996051" sldId="2147375842"/>
            <ac:spMk id="3" creationId="{67895195-56E4-25B3-5B71-0FD46426200A}"/>
          </ac:spMkLst>
        </pc:spChg>
        <pc:picChg chg="del">
          <ac:chgData name="Guilherme Dutra Gonzaga Jaime" userId="24e8eff8-44c3-4541-8101-7e17b34914c5" providerId="ADAL" clId="{6BF55261-5301-4768-BC52-674B0A30293F}" dt="2024-03-18T20:29:29.263" v="1" actId="478"/>
          <ac:picMkLst>
            <pc:docMk/>
            <pc:sldMk cId="27996051" sldId="2147375842"/>
            <ac:picMk id="4" creationId="{37CF8531-0792-F2C6-5B4D-DD2CB13C051B}"/>
          </ac:picMkLst>
        </pc:picChg>
      </pc:sldChg>
      <pc:sldChg chg="add ord">
        <pc:chgData name="Guilherme Dutra Gonzaga Jaime" userId="24e8eff8-44c3-4541-8101-7e17b34914c5" providerId="ADAL" clId="{6BF55261-5301-4768-BC52-674B0A30293F}" dt="2024-03-18T20:34:32.357" v="392"/>
        <pc:sldMkLst>
          <pc:docMk/>
          <pc:sldMk cId="2223232259" sldId="2147375843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5B14EB80-10F5-4C7A-B915-5551EB87308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E3AA4E90-8D8A-4B48-94D3-FC2EFA0FABB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5FB086-F73F-45E4-A5D2-E703D3B4E896}" type="datetimeFigureOut">
              <a:rPr lang="pt-BR" smtClean="0"/>
              <a:t>01/04/2024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5ADC40A-A077-4C6F-B1DA-08AB8371BA3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BB37B1CA-C54B-4AC0-B184-361968AD446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D40AA2-FF6C-4C34-AA62-13B8F872BE9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2031529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Shape 29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98" name="Shape 29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1pPr>
    <a:lvl2pPr indent="2286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2pPr>
    <a:lvl3pPr indent="4572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3pPr>
    <a:lvl4pPr indent="6858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4pPr>
    <a:lvl5pPr indent="9144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5pPr>
    <a:lvl6pPr indent="11430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6pPr>
    <a:lvl7pPr indent="13716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7pPr>
    <a:lvl8pPr indent="16002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8pPr>
    <a:lvl9pPr indent="1828800" defTabSz="449262" latinLnBrk="0">
      <a:spcBef>
        <a:spcPts val="400"/>
      </a:spcBef>
      <a:defRPr sz="1200">
        <a:latin typeface="+mn-lt"/>
        <a:ea typeface="+mn-ea"/>
        <a:cs typeface="+mn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61220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8D13-E208-D922-4622-D8196B49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280370-D556-9AE8-904E-BFD8CA70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566CDE-47D8-EB69-D9B1-2651C24D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045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648417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8D13-E208-D922-4622-D8196B49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280370-D556-9AE8-904E-BFD8CA70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566CDE-47D8-EB69-D9B1-2651C24D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442347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718D13-E208-D922-4622-D8196B49F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F9280370-D556-9AE8-904E-BFD8CA707E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18566CDE-47D8-EB69-D9B1-2651C24DA7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974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/>
          </p:nvPr>
        </p:nvSpPr>
        <p:spPr>
          <a:xfrm>
            <a:off x="687387" y="1414462"/>
            <a:ext cx="8694740" cy="2357440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6000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387" y="3794125"/>
            <a:ext cx="8694740" cy="1241425"/>
          </a:xfrm>
          <a:prstGeom prst="rect">
            <a:avLst/>
          </a:prstGeom>
        </p:spPr>
        <p:txBody>
          <a:bodyPr lIns="0" tIns="0" rIns="0" bIns="0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01904"/>
            <a:ext cx="8694540" cy="1096046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37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4356" y="1390073"/>
            <a:ext cx="4264579" cy="681253"/>
          </a:xfrm>
          <a:prstGeom prst="rect">
            <a:avLst/>
          </a:prstGeom>
        </p:spPr>
        <p:txBody>
          <a:bodyPr anchor="b"/>
          <a:lstStyle>
            <a:lvl1pPr marL="0" indent="0">
              <a:buSzTx/>
              <a:buFontTx/>
              <a:buNone/>
              <a:defRPr sz="1900" b="1"/>
            </a:lvl1pPr>
            <a:lvl2pPr marL="0" indent="0">
              <a:buSzTx/>
              <a:buFontTx/>
              <a:buNone/>
              <a:defRPr sz="1900" b="1"/>
            </a:lvl2pPr>
            <a:lvl3pPr marL="0" indent="0">
              <a:buSzTx/>
              <a:buFontTx/>
              <a:buNone/>
              <a:defRPr sz="1900" b="1"/>
            </a:lvl3pPr>
            <a:lvl4pPr marL="0" indent="0">
              <a:buSzTx/>
              <a:buFontTx/>
              <a:buNone/>
              <a:defRPr sz="1900" b="1"/>
            </a:lvl4pPr>
            <a:lvl5pPr marL="0" indent="0">
              <a:buSzTx/>
              <a:buFontTx/>
              <a:buNone/>
              <a:defRPr sz="19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8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103316" y="1390073"/>
            <a:ext cx="4285580" cy="681253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13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4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162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5579" y="816455"/>
            <a:ext cx="5103319" cy="4029767"/>
          </a:xfrm>
          <a:prstGeom prst="rect">
            <a:avLst/>
          </a:prstGeom>
        </p:spPr>
        <p:txBody>
          <a:bodyPr/>
          <a:lstStyle>
            <a:lvl1pPr marL="189006" indent="-189006">
              <a:defRPr sz="2600"/>
            </a:lvl1pPr>
            <a:lvl2pPr marL="591671" indent="-213659">
              <a:defRPr sz="2600"/>
            </a:lvl2pPr>
            <a:lvl3pPr marL="1014665" indent="-258639">
              <a:defRPr sz="2600"/>
            </a:lvl3pPr>
            <a:lvl4pPr marL="1441172" indent="-307132">
              <a:defRPr sz="2600"/>
            </a:lvl4pPr>
            <a:lvl5pPr marL="1819186" indent="-307132">
              <a:defRPr sz="2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63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4354" y="1701163"/>
            <a:ext cx="3251269" cy="3151622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Texto do Título"/>
          <p:cNvSpPr txBox="1">
            <a:spLocks noGrp="1"/>
          </p:cNvSpPr>
          <p:nvPr>
            <p:ph type="title"/>
          </p:nvPr>
        </p:nvSpPr>
        <p:spPr>
          <a:xfrm>
            <a:off x="694356" y="378037"/>
            <a:ext cx="3251264" cy="1323128"/>
          </a:xfrm>
          <a:prstGeom prst="rect">
            <a:avLst/>
          </a:prstGeom>
        </p:spPr>
        <p:txBody>
          <a:bodyPr anchor="b"/>
          <a:lstStyle>
            <a:lvl1pPr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172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5579" y="816455"/>
            <a:ext cx="5103319" cy="4029767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73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4356" y="1701163"/>
            <a:ext cx="3251264" cy="3151622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300"/>
            </a:lvl1pPr>
            <a:lvl2pPr marL="0" indent="0">
              <a:buSzTx/>
              <a:buFontTx/>
              <a:buNone/>
              <a:defRPr sz="1300"/>
            </a:lvl2pPr>
            <a:lvl3pPr marL="0" indent="0">
              <a:buSzTx/>
              <a:buFontTx/>
              <a:buNone/>
              <a:defRPr sz="1300"/>
            </a:lvl3pPr>
            <a:lvl4pPr marL="0" indent="0">
              <a:buSzTx/>
              <a:buFontTx/>
              <a:buNone/>
              <a:defRPr sz="1300"/>
            </a:lvl4pPr>
            <a:lvl5pPr marL="0" indent="0">
              <a:buSzTx/>
              <a:buFontTx/>
              <a:buNone/>
              <a:defRPr sz="13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7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Texto do Título"/>
          <p:cNvSpPr txBox="1">
            <a:spLocks noGrp="1"/>
          </p:cNvSpPr>
          <p:nvPr>
            <p:ph type="title"/>
          </p:nvPr>
        </p:nvSpPr>
        <p:spPr>
          <a:xfrm>
            <a:off x="1258887" y="926987"/>
            <a:ext cx="7553326" cy="1971983"/>
          </a:xfrm>
          <a:prstGeom prst="rect">
            <a:avLst/>
          </a:prstGeom>
        </p:spPr>
        <p:txBody>
          <a:bodyPr lIns="45718" tIns="45718" rIns="45718" bIns="45718" anchor="b"/>
          <a:lstStyle>
            <a:lvl1pPr algn="ctr" defTabSz="755202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82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58887" y="2975016"/>
            <a:ext cx="7553326" cy="1367539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algn="ctr" defTabSz="755202">
              <a:buSzTx/>
              <a:buFontTx/>
              <a:buNone/>
              <a:defRPr sz="1900"/>
            </a:lvl1pPr>
            <a:lvl2pPr marL="0" indent="0" algn="ctr" defTabSz="755202">
              <a:buSzTx/>
              <a:buFontTx/>
              <a:buNone/>
              <a:defRPr sz="1900"/>
            </a:lvl2pPr>
            <a:lvl3pPr marL="0" indent="0" algn="ctr" defTabSz="755202">
              <a:buSzTx/>
              <a:buFontTx/>
              <a:buNone/>
              <a:defRPr sz="1900"/>
            </a:lvl3pPr>
            <a:lvl4pPr marL="0" indent="0" algn="ctr" defTabSz="755202">
              <a:buSzTx/>
              <a:buFontTx/>
              <a:buNone/>
              <a:defRPr sz="1900"/>
            </a:lvl4pPr>
            <a:lvl5pPr marL="0" indent="0" algn="ctr" defTabSz="755202">
              <a:buSzTx/>
              <a:buFontTx/>
              <a:buNone/>
              <a:defRPr sz="19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83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191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2388" y="1507831"/>
            <a:ext cx="8686325" cy="3593883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/>
            <a:lvl2pPr marL="606148" indent="-228547" defTabSz="755202"/>
            <a:lvl3pPr marL="1026604" indent="-271400" defTabSz="755202"/>
            <a:lvl4pPr marL="1442977" indent="-310173" defTabSz="755202"/>
            <a:lvl5pPr marL="1820578" indent="-310173" defTabSz="755202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92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Texto do Título"/>
          <p:cNvSpPr txBox="1">
            <a:spLocks noGrp="1"/>
          </p:cNvSpPr>
          <p:nvPr>
            <p:ph type="title"/>
          </p:nvPr>
        </p:nvSpPr>
        <p:spPr>
          <a:xfrm>
            <a:off x="687142" y="1412117"/>
            <a:ext cx="8686327" cy="2356150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200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142" y="3790557"/>
            <a:ext cx="8686327" cy="1239043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1pPr>
            <a:lvl2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2pPr>
            <a:lvl3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3pPr>
            <a:lvl4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4pPr>
            <a:lvl5pPr marL="0" indent="0" defTabSz="755202">
              <a:buSzTx/>
              <a:buFontTx/>
              <a:buNone/>
              <a:defRPr sz="19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0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0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692388" y="1507831"/>
            <a:ext cx="4280218" cy="3593883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/>
            <a:lvl2pPr marL="606148" indent="-228547" defTabSz="755202"/>
            <a:lvl3pPr marL="1026604" indent="-271400" defTabSz="755202"/>
            <a:lvl4pPr marL="1442977" indent="-310173" defTabSz="755202"/>
            <a:lvl5pPr marL="1820578" indent="-310173" defTabSz="755202"/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1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00" y="1388516"/>
            <a:ext cx="4260547" cy="680492"/>
          </a:xfrm>
          <a:prstGeom prst="rect">
            <a:avLst/>
          </a:prstGeom>
        </p:spPr>
        <p:txBody>
          <a:bodyPr lIns="45718" tIns="45718" rIns="45718" bIns="45718" anchor="b"/>
          <a:lstStyle>
            <a:lvl1pPr marL="0" indent="0" defTabSz="755202">
              <a:buSzTx/>
              <a:buFontTx/>
              <a:buNone/>
              <a:defRPr sz="1900" b="1"/>
            </a:lvl1pPr>
            <a:lvl2pPr marL="0" indent="0" defTabSz="755202">
              <a:buSzTx/>
              <a:buFontTx/>
              <a:buNone/>
              <a:defRPr sz="1900" b="1"/>
            </a:lvl2pPr>
            <a:lvl3pPr marL="0" indent="0" defTabSz="755202">
              <a:buSzTx/>
              <a:buFontTx/>
              <a:buNone/>
              <a:defRPr sz="1900" b="1"/>
            </a:lvl3pPr>
            <a:lvl4pPr marL="0" indent="0" defTabSz="755202">
              <a:buSzTx/>
              <a:buFontTx/>
              <a:buNone/>
              <a:defRPr sz="1900" b="1"/>
            </a:lvl4pPr>
            <a:lvl5pPr marL="0" indent="0" defTabSz="755202">
              <a:buSzTx/>
              <a:buFontTx/>
              <a:buNone/>
              <a:defRPr sz="19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19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098493" y="1388516"/>
            <a:ext cx="4281531" cy="680492"/>
          </a:xfrm>
          <a:prstGeom prst="rect">
            <a:avLst/>
          </a:prstGeom>
        </p:spPr>
        <p:txBody>
          <a:bodyPr lIns="45718" tIns="45718" rIns="45718" bIns="45718" anchor="b"/>
          <a:lstStyle/>
          <a:p>
            <a:endParaRPr/>
          </a:p>
        </p:txBody>
      </p:sp>
      <p:sp>
        <p:nvSpPr>
          <p:cNvPr id="22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90" cy="9445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503237" y="1327150"/>
            <a:ext cx="4457702" cy="3286125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1pPr>
            <a:lvl2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2pPr>
            <a:lvl3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3pPr>
            <a:lvl4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4pPr>
            <a:lvl5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Texto do Título"/>
          <p:cNvSpPr txBox="1">
            <a:spLocks noGrp="1"/>
          </p:cNvSpPr>
          <p:nvPr>
            <p:ph type="title"/>
          </p:nvPr>
        </p:nvSpPr>
        <p:spPr>
          <a:xfrm>
            <a:off x="692388" y="301567"/>
            <a:ext cx="8686325" cy="1094818"/>
          </a:xfrm>
          <a:prstGeom prst="rect">
            <a:avLst/>
          </a:prstGeom>
        </p:spPr>
        <p:txBody>
          <a:bodyPr lIns="45718" tIns="45718" rIns="45718" bIns="45718"/>
          <a:lstStyle>
            <a:lvl1pPr defTabSz="755202"/>
          </a:lstStyle>
          <a:p>
            <a:r>
              <a:t>Texto do Título</a:t>
            </a:r>
          </a:p>
        </p:txBody>
      </p:sp>
      <p:sp>
        <p:nvSpPr>
          <p:cNvPr id="22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77612"/>
            <a:ext cx="3248194" cy="132164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24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1527" y="815540"/>
            <a:ext cx="5098496" cy="4025254"/>
          </a:xfrm>
          <a:prstGeom prst="rect">
            <a:avLst/>
          </a:prstGeom>
        </p:spPr>
        <p:txBody>
          <a:bodyPr lIns="45718" tIns="45718" rIns="45718" bIns="45718"/>
          <a:lstStyle>
            <a:lvl1pPr marL="188801" indent="-188801" defTabSz="755202">
              <a:defRPr sz="2600"/>
            </a:lvl1pPr>
            <a:lvl2pPr marL="591028" indent="-213426" defTabSz="755202">
              <a:defRPr sz="2600"/>
            </a:lvl2pPr>
            <a:lvl3pPr marL="1013561" indent="-258359" defTabSz="755202">
              <a:defRPr sz="2600"/>
            </a:lvl3pPr>
            <a:lvl4pPr marL="1439604" indent="-306801" defTabSz="755202">
              <a:defRPr sz="2600"/>
            </a:lvl4pPr>
            <a:lvl5pPr marL="1817206" indent="-306801" defTabSz="755202">
              <a:defRPr sz="2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4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3700" y="1699260"/>
            <a:ext cx="3248194" cy="3148091"/>
          </a:xfrm>
          <a:prstGeom prst="rect">
            <a:avLst/>
          </a:prstGeom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24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Texto do Título"/>
          <p:cNvSpPr txBox="1">
            <a:spLocks noGrp="1"/>
          </p:cNvSpPr>
          <p:nvPr>
            <p:ph type="title"/>
          </p:nvPr>
        </p:nvSpPr>
        <p:spPr>
          <a:xfrm>
            <a:off x="693700" y="377612"/>
            <a:ext cx="3248194" cy="1321649"/>
          </a:xfrm>
          <a:prstGeom prst="rect">
            <a:avLst/>
          </a:prstGeom>
        </p:spPr>
        <p:txBody>
          <a:bodyPr lIns="45718" tIns="45718" rIns="45718" bIns="45718" anchor="b"/>
          <a:lstStyle>
            <a:lvl1pPr defTabSz="755202">
              <a:defRPr sz="2600"/>
            </a:lvl1pPr>
          </a:lstStyle>
          <a:p>
            <a:r>
              <a:t>Texto do Título</a:t>
            </a:r>
          </a:p>
        </p:txBody>
      </p:sp>
      <p:sp>
        <p:nvSpPr>
          <p:cNvPr id="253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1527" y="815540"/>
            <a:ext cx="5098496" cy="4025254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5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00" y="1699260"/>
            <a:ext cx="3248194" cy="3148091"/>
          </a:xfrm>
          <a:prstGeom prst="rect">
            <a:avLst/>
          </a:prstGeom>
        </p:spPr>
        <p:txBody>
          <a:bodyPr lIns="45718" tIns="45718" rIns="45718" bIns="45718"/>
          <a:lstStyle>
            <a:lvl1pPr marL="0" indent="0" defTabSz="755202">
              <a:buSzTx/>
              <a:buFontTx/>
              <a:buNone/>
              <a:defRPr sz="1300"/>
            </a:lvl1pPr>
            <a:lvl2pPr marL="0" indent="0" defTabSz="755202">
              <a:buSzTx/>
              <a:buFontTx/>
              <a:buNone/>
              <a:defRPr sz="1300"/>
            </a:lvl2pPr>
            <a:lvl3pPr marL="0" indent="0" defTabSz="755202">
              <a:buSzTx/>
              <a:buFontTx/>
              <a:buNone/>
              <a:defRPr sz="1300"/>
            </a:lvl3pPr>
            <a:lvl4pPr marL="0" indent="0" defTabSz="755202">
              <a:buSzTx/>
              <a:buFontTx/>
              <a:buNone/>
              <a:defRPr sz="1300"/>
            </a:lvl4pPr>
            <a:lvl5pPr marL="0" indent="0" defTabSz="755202">
              <a:buSzTx/>
              <a:buFontTx/>
              <a:buNone/>
              <a:defRPr sz="13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25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58712" y="5285088"/>
            <a:ext cx="220001" cy="231139"/>
          </a:xfrm>
          <a:prstGeom prst="rect">
            <a:avLst/>
          </a:prstGeom>
        </p:spPr>
        <p:txBody>
          <a:bodyPr lIns="45718" tIns="45718" rIns="45718" bIns="45718"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721" y="5097474"/>
            <a:ext cx="2349596" cy="304801"/>
          </a:xfrm>
          <a:prstGeom prst="rect">
            <a:avLst/>
          </a:prstGeom>
        </p:spPr>
        <p:txBody>
          <a:bodyPr lIns="37761" tIns="37761" rIns="37761" bIns="37761"/>
          <a:lstStyle>
            <a:lvl1pPr defTabSz="755226"/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9_Layout Personaliza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4867698" y="5097474"/>
            <a:ext cx="2349924" cy="3048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00088" y="2609795"/>
            <a:ext cx="4527562" cy="1094817"/>
          </a:xfrm>
          <a:prstGeom prst="rect">
            <a:avLst/>
          </a:prstGeom>
        </p:spPr>
        <p:txBody>
          <a:bodyPr/>
          <a:lstStyle>
            <a:lvl1pPr algn="r">
              <a:defRPr sz="2973" b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681559" y="3797112"/>
            <a:ext cx="2846091" cy="75522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98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377601" indent="0" algn="r">
              <a:buFontTx/>
              <a:buNone/>
              <a:defRPr sz="165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8142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6"/>
          <p:cNvSpPr>
            <a:spLocks noGrp="1"/>
          </p:cNvSpPr>
          <p:nvPr>
            <p:ph type="title"/>
          </p:nvPr>
        </p:nvSpPr>
        <p:spPr>
          <a:xfrm>
            <a:off x="5000088" y="2609795"/>
            <a:ext cx="4527562" cy="1094817"/>
          </a:xfrm>
          <a:prstGeom prst="rect">
            <a:avLst/>
          </a:prstGeom>
        </p:spPr>
        <p:txBody>
          <a:bodyPr/>
          <a:lstStyle>
            <a:lvl1pPr algn="r">
              <a:defRPr sz="2973" b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9" name="Espaço Reservado para Texto 8"/>
          <p:cNvSpPr>
            <a:spLocks noGrp="1"/>
          </p:cNvSpPr>
          <p:nvPr>
            <p:ph type="body" sz="quarter" idx="10"/>
          </p:nvPr>
        </p:nvSpPr>
        <p:spPr>
          <a:xfrm>
            <a:off x="6681559" y="3797112"/>
            <a:ext cx="2846091" cy="755227"/>
          </a:xfrm>
          <a:prstGeom prst="rect">
            <a:avLst/>
          </a:prstGeom>
        </p:spPr>
        <p:txBody>
          <a:bodyPr/>
          <a:lstStyle>
            <a:lvl1pPr marL="0" indent="0" algn="r">
              <a:buFontTx/>
              <a:buNone/>
              <a:defRPr sz="198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  <a:lvl2pPr marL="377601" indent="0" algn="r">
              <a:buFontTx/>
              <a:buNone/>
              <a:defRPr sz="1652" b="1" i="1">
                <a:solidFill>
                  <a:schemeClr val="bg1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2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endParaRPr lang="pt-BR"/>
          </a:p>
        </p:txBody>
      </p:sp>
      <p:sp>
        <p:nvSpPr>
          <p:cNvPr id="4" name="Subtítulo 2"/>
          <p:cNvSpPr>
            <a:spLocks noGrp="1"/>
          </p:cNvSpPr>
          <p:nvPr>
            <p:ph type="subTitle" idx="1"/>
          </p:nvPr>
        </p:nvSpPr>
        <p:spPr>
          <a:xfrm>
            <a:off x="2088111" y="4733279"/>
            <a:ext cx="7553325" cy="51659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pic>
        <p:nvPicPr>
          <p:cNvPr id="5" name="Imagem 4"/>
          <p:cNvPicPr>
            <a:picLocks noChangeAspect="1"/>
          </p:cNvPicPr>
          <p:nvPr userDrawn="1"/>
        </p:nvPicPr>
        <p:blipFill rotWithShape="1">
          <a:blip r:embed="rId2"/>
          <a:srcRect t="1664"/>
          <a:stretch/>
        </p:blipFill>
        <p:spPr>
          <a:xfrm>
            <a:off x="0" y="1334234"/>
            <a:ext cx="10071100" cy="4329966"/>
          </a:xfrm>
          <a:prstGeom prst="rect">
            <a:avLst/>
          </a:prstGeom>
        </p:spPr>
      </p:pic>
      <p:sp>
        <p:nvSpPr>
          <p:cNvPr id="6" name="Retângulo 5"/>
          <p:cNvSpPr/>
          <p:nvPr userDrawn="1"/>
        </p:nvSpPr>
        <p:spPr>
          <a:xfrm>
            <a:off x="0" y="0"/>
            <a:ext cx="10071100" cy="1507454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Retângulo 7"/>
          <p:cNvSpPr/>
          <p:nvPr userDrawn="1"/>
        </p:nvSpPr>
        <p:spPr>
          <a:xfrm>
            <a:off x="4192095" y="1170601"/>
            <a:ext cx="5123672" cy="4079273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Conector reto 9"/>
          <p:cNvCxnSpPr/>
          <p:nvPr userDrawn="1"/>
        </p:nvCxnSpPr>
        <p:spPr>
          <a:xfrm flipH="1">
            <a:off x="6596570" y="931446"/>
            <a:ext cx="3461941" cy="0"/>
          </a:xfrm>
          <a:prstGeom prst="line">
            <a:avLst/>
          </a:prstGeom>
          <a:ln w="3810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tângulo 10"/>
          <p:cNvSpPr/>
          <p:nvPr userDrawn="1"/>
        </p:nvSpPr>
        <p:spPr>
          <a:xfrm>
            <a:off x="4409253" y="0"/>
            <a:ext cx="239189" cy="5664200"/>
          </a:xfrm>
          <a:prstGeom prst="rect">
            <a:avLst/>
          </a:prstGeom>
          <a:solidFill>
            <a:srgbClr val="00ADBE"/>
          </a:solidFill>
          <a:ln>
            <a:solidFill>
              <a:srgbClr val="00ADB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tângulo 11"/>
          <p:cNvSpPr/>
          <p:nvPr userDrawn="1"/>
        </p:nvSpPr>
        <p:spPr>
          <a:xfrm>
            <a:off x="4525701" y="0"/>
            <a:ext cx="5727938" cy="566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4" name="Título 1">
            <a:extLst>
              <a:ext uri="{FF2B5EF4-FFF2-40B4-BE49-F238E27FC236}">
                <a16:creationId xmlns:a16="http://schemas.microsoft.com/office/drawing/2014/main" id="{4F341B55-F86C-4A1F-926F-148BE674A938}"/>
              </a:ext>
            </a:extLst>
          </p:cNvPr>
          <p:cNvSpPr txBox="1">
            <a:spLocks/>
          </p:cNvSpPr>
          <p:nvPr userDrawn="1"/>
        </p:nvSpPr>
        <p:spPr>
          <a:xfrm>
            <a:off x="358421" y="638981"/>
            <a:ext cx="3938582" cy="699877"/>
          </a:xfrm>
          <a:prstGeom prst="rect">
            <a:avLst/>
          </a:prstGeom>
        </p:spPr>
        <p:txBody>
          <a:bodyPr vert="horz" lIns="75523" tIns="37761" rIns="75523" bIns="37761" rtlCol="0" anchor="t">
            <a:noAutofit/>
          </a:bodyPr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755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973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eelawadee" panose="020B0502040204020203" pitchFamily="34" charset="-34"/>
                <a:ea typeface="+mj-ea"/>
                <a:cs typeface="Leelawadee" panose="020B0502040204020203" pitchFamily="34" charset="-34"/>
              </a:rPr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123134416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ângulo 12"/>
          <p:cNvSpPr/>
          <p:nvPr userDrawn="1"/>
        </p:nvSpPr>
        <p:spPr>
          <a:xfrm>
            <a:off x="0" y="0"/>
            <a:ext cx="10071100" cy="5664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3336052" y="5249875"/>
            <a:ext cx="3398996" cy="301566"/>
          </a:xfrm>
          <a:prstGeom prst="rect">
            <a:avLst/>
          </a:prstGeom>
        </p:spPr>
        <p:txBody>
          <a:bodyPr/>
          <a:lstStyle/>
          <a:p>
            <a:pPr defTabSz="755203" hangingPunct="1">
              <a:defRPr/>
            </a:pPr>
            <a:endParaRPr lang="pt-BR" sz="1487" kern="120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6" name="Espaço Reservado para Número de Slide 1">
            <a:extLst>
              <a:ext uri="{FF2B5EF4-FFF2-40B4-BE49-F238E27FC236}">
                <a16:creationId xmlns:a16="http://schemas.microsoft.com/office/drawing/2014/main" id="{6C33FD63-524E-43AC-9350-1B3B906A15FD}"/>
              </a:ext>
            </a:extLst>
          </p:cNvPr>
          <p:cNvSpPr txBox="1">
            <a:spLocks/>
          </p:cNvSpPr>
          <p:nvPr userDrawn="1"/>
        </p:nvSpPr>
        <p:spPr>
          <a:xfrm>
            <a:off x="9688779" y="5324780"/>
            <a:ext cx="356850" cy="301566"/>
          </a:xfrm>
          <a:prstGeom prst="rect">
            <a:avLst/>
          </a:prstGeom>
        </p:spPr>
        <p:txBody>
          <a:bodyPr vert="horz" lIns="75523" tIns="37761" rIns="75523" bIns="37761" rtlCol="0" anchor="ctr"/>
          <a:lstStyle>
            <a:defPPr>
              <a:defRPr lang="pt-BR"/>
            </a:defPPr>
            <a:lvl1pPr marL="0" algn="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defRPr sz="120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AF3D5D9-82FC-D64D-A0DD-B263E53150E5}" type="slidenum">
              <a:rPr kumimoji="0" lang="pt-BR" sz="991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755203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‹nº›</a:t>
            </a:fld>
            <a:endParaRPr kumimoji="0" lang="pt-BR" sz="991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Imagem 16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916" t="36464" r="23776" b="9138"/>
          <a:stretch/>
        </p:blipFill>
        <p:spPr>
          <a:xfrm>
            <a:off x="5512799" y="1"/>
            <a:ext cx="4558300" cy="4294646"/>
          </a:xfrm>
          <a:prstGeom prst="rect">
            <a:avLst/>
          </a:prstGeom>
        </p:spPr>
      </p:pic>
      <p:sp>
        <p:nvSpPr>
          <p:cNvPr id="18" name="Título 7"/>
          <p:cNvSpPr txBox="1">
            <a:spLocks/>
          </p:cNvSpPr>
          <p:nvPr userDrawn="1"/>
        </p:nvSpPr>
        <p:spPr>
          <a:xfrm>
            <a:off x="18037" y="-14637"/>
            <a:ext cx="7148292" cy="595664"/>
          </a:xfrm>
          <a:prstGeom prst="rect">
            <a:avLst/>
          </a:prstGeom>
        </p:spPr>
        <p:txBody>
          <a:bodyPr vert="horz" lIns="75523" tIns="37761" rIns="75523" bIns="37761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000" kern="1200">
                <a:solidFill>
                  <a:schemeClr val="bg1"/>
                </a:solidFill>
                <a:latin typeface="Leelawadee" panose="020B0502040204020203" pitchFamily="34" charset="-34"/>
                <a:ea typeface="+mj-ea"/>
                <a:cs typeface="Leelawadee" panose="020B0502040204020203" pitchFamily="34" charset="-34"/>
              </a:defRPr>
            </a:lvl1pPr>
          </a:lstStyle>
          <a:p>
            <a:pPr marL="0" marR="0" lvl="0" indent="0" algn="l" defTabSz="755203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2313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Leelawadee" panose="020B0502040204020203" pitchFamily="34" charset="-34"/>
              <a:ea typeface="+mj-ea"/>
              <a:cs typeface="Leelawadee" panose="020B0502040204020203" pitchFamily="34" charset="-34"/>
            </a:endParaRPr>
          </a:p>
        </p:txBody>
      </p:sp>
      <p:sp>
        <p:nvSpPr>
          <p:cNvPr id="19" name="Título 5"/>
          <p:cNvSpPr>
            <a:spLocks noGrp="1"/>
          </p:cNvSpPr>
          <p:nvPr>
            <p:ph type="title"/>
          </p:nvPr>
        </p:nvSpPr>
        <p:spPr>
          <a:xfrm>
            <a:off x="158672" y="141359"/>
            <a:ext cx="7137000" cy="594667"/>
          </a:xfrm>
          <a:prstGeom prst="rect">
            <a:avLst/>
          </a:prstGeom>
        </p:spPr>
        <p:txBody>
          <a:bodyPr/>
          <a:lstStyle>
            <a:lvl1pPr>
              <a:defRPr sz="2313" b="1">
                <a:solidFill>
                  <a:srgbClr val="2D2C4F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20" name="Espaço Reservado para Texto 16"/>
          <p:cNvSpPr>
            <a:spLocks noGrp="1"/>
          </p:cNvSpPr>
          <p:nvPr>
            <p:ph type="body" sz="quarter" idx="12"/>
          </p:nvPr>
        </p:nvSpPr>
        <p:spPr>
          <a:xfrm>
            <a:off x="158673" y="659326"/>
            <a:ext cx="9529516" cy="34745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52" b="0">
                <a:solidFill>
                  <a:srgbClr val="302F50"/>
                </a:solidFill>
                <a:latin typeface="Leelawadee" panose="020B0502040204020203" pitchFamily="34" charset="-34"/>
                <a:cs typeface="Leelawadee" panose="020B0502040204020203" pitchFamily="34" charset="-34"/>
              </a:defRPr>
            </a:lvl1pPr>
          </a:lstStyle>
          <a:p>
            <a:pPr lvl="0"/>
            <a:r>
              <a:rPr lang="pt-BR"/>
              <a:t>Editar estilos de texto Mestre</a:t>
            </a:r>
          </a:p>
        </p:txBody>
      </p:sp>
      <p:pic>
        <p:nvPicPr>
          <p:cNvPr id="21" name="Imagem 20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7" r="41206" b="19789"/>
          <a:stretch/>
        </p:blipFill>
        <p:spPr>
          <a:xfrm>
            <a:off x="8897323" y="134081"/>
            <a:ext cx="1064471" cy="377276"/>
          </a:xfrm>
          <a:prstGeom prst="rect">
            <a:avLst/>
          </a:prstGeom>
        </p:spPr>
      </p:pic>
      <p:cxnSp>
        <p:nvCxnSpPr>
          <p:cNvPr id="22" name="Conector reto 21"/>
          <p:cNvCxnSpPr/>
          <p:nvPr userDrawn="1"/>
        </p:nvCxnSpPr>
        <p:spPr>
          <a:xfrm>
            <a:off x="18037" y="645436"/>
            <a:ext cx="10053063" cy="0"/>
          </a:xfrm>
          <a:prstGeom prst="line">
            <a:avLst/>
          </a:prstGeom>
          <a:ln w="5715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66876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01625"/>
            <a:ext cx="8694740" cy="10969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37" y="1390650"/>
            <a:ext cx="4265615" cy="681038"/>
          </a:xfrm>
          <a:prstGeom prst="rect">
            <a:avLst/>
          </a:prstGeom>
        </p:spPr>
        <p:txBody>
          <a:bodyPr lIns="0" tIns="0" rIns="0" bIns="0" anchor="b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Espaço Reservado para Texto 4"/>
          <p:cNvSpPr>
            <a:spLocks noGrp="1"/>
          </p:cNvSpPr>
          <p:nvPr>
            <p:ph type="body" sz="quarter" idx="21"/>
          </p:nvPr>
        </p:nvSpPr>
        <p:spPr>
          <a:xfrm>
            <a:off x="5103812" y="1390650"/>
            <a:ext cx="4284663" cy="681041"/>
          </a:xfrm>
          <a:prstGeom prst="rect">
            <a:avLst/>
          </a:prstGeom>
        </p:spPr>
        <p:txBody>
          <a:bodyPr lIns="0" tIns="0" rIns="0" bIns="0"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o do Título"/>
          <p:cNvSpPr txBox="1">
            <a:spLocks noGrp="1"/>
          </p:cNvSpPr>
          <p:nvPr>
            <p:ph type="title"/>
          </p:nvPr>
        </p:nvSpPr>
        <p:spPr>
          <a:xfrm>
            <a:off x="503237" y="225425"/>
            <a:ext cx="9069390" cy="944563"/>
          </a:xfrm>
          <a:prstGeom prst="rect">
            <a:avLst/>
          </a:prstGeom>
        </p:spPr>
        <p:txBody>
          <a:bodyPr lIns="0" tIns="0" rIns="0" bIns="0"/>
          <a:lstStyle>
            <a:lvl1pPr algn="ctr" defTabSz="449262">
              <a:lnSpc>
                <a:spcPct val="93000"/>
              </a:lnSpc>
              <a:defRPr sz="4400"/>
            </a:lvl1pPr>
          </a:lstStyle>
          <a:p>
            <a:r>
              <a:t>Texto do Título</a:t>
            </a:r>
          </a:p>
        </p:txBody>
      </p:sp>
      <p:sp>
        <p:nvSpPr>
          <p:cNvPr id="58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77825"/>
            <a:ext cx="3251202" cy="1323975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</p:spPr>
        <p:txBody>
          <a:bodyPr lIns="0" tIns="0" rIns="0" bIns="0"/>
          <a:lstStyle>
            <a:lvl1pPr marL="342900" indent="-34290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1pPr>
            <a:lvl2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2pPr>
            <a:lvl3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3pPr>
            <a:lvl4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4pPr>
            <a:lvl5pPr marL="34290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32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Espaço Reservado para Texto 3"/>
          <p:cNvSpPr>
            <a:spLocks noGrp="1"/>
          </p:cNvSpPr>
          <p:nvPr>
            <p:ph type="body" sz="quarter" idx="21"/>
          </p:nvPr>
        </p:nvSpPr>
        <p:spPr>
          <a:xfrm>
            <a:off x="693735" y="1701800"/>
            <a:ext cx="3251205" cy="3151191"/>
          </a:xfrm>
          <a:prstGeom prst="rect">
            <a:avLst/>
          </a:prstGeom>
        </p:spPr>
        <p:txBody>
          <a:bodyPr lIns="0" tIns="0" rIns="0" bIns="0"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2_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/>
          </p:nvPr>
        </p:nvSpPr>
        <p:spPr>
          <a:xfrm>
            <a:off x="693737" y="377825"/>
            <a:ext cx="3251202" cy="1323975"/>
          </a:xfrm>
          <a:prstGeom prst="rect">
            <a:avLst/>
          </a:prstGeom>
        </p:spPr>
        <p:txBody>
          <a:bodyPr lIns="0" tIns="0" rIns="0" bIns="0" anchor="b"/>
          <a:lstStyle>
            <a:lvl1pPr algn="ctr" defTabSz="449262">
              <a:lnSpc>
                <a:spcPct val="93000"/>
              </a:lnSpc>
              <a:defRPr sz="3200"/>
            </a:lvl1pPr>
          </a:lstStyle>
          <a:p>
            <a:r>
              <a:t>Texto do Título</a:t>
            </a:r>
          </a:p>
        </p:txBody>
      </p:sp>
      <p:sp>
        <p:nvSpPr>
          <p:cNvPr id="83" name="Espaço Reservado para Imagem 2"/>
          <p:cNvSpPr>
            <a:spLocks noGrp="1"/>
          </p:cNvSpPr>
          <p:nvPr>
            <p:ph type="pic" sz="half" idx="21"/>
          </p:nvPr>
        </p:nvSpPr>
        <p:spPr>
          <a:xfrm>
            <a:off x="4286250" y="815975"/>
            <a:ext cx="5102225" cy="403066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93737" y="1701800"/>
            <a:ext cx="3251202" cy="3151191"/>
          </a:xfrm>
          <a:prstGeom prst="rect">
            <a:avLst/>
          </a:prstGeom>
        </p:spPr>
        <p:txBody>
          <a:bodyPr lIns="0" tIns="0" rIns="0" bIns="0"/>
          <a:lstStyle>
            <a:lvl1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1pPr>
            <a:lvl2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2pPr>
            <a:lvl3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3pPr>
            <a:lvl4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4pPr>
            <a:lvl5pPr marL="0" indent="0" defTabSz="449262">
              <a:lnSpc>
                <a:spcPct val="93000"/>
              </a:lnSpc>
              <a:spcBef>
                <a:spcPts val="1400"/>
              </a:spcBef>
              <a:buSzTx/>
              <a:buFontTx/>
              <a:buNone/>
              <a:defRPr sz="16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381283" y="5165725"/>
            <a:ext cx="192932" cy="215900"/>
          </a:xfrm>
          <a:prstGeom prst="rect">
            <a:avLst/>
          </a:prstGeom>
        </p:spPr>
        <p:txBody>
          <a:bodyPr lIns="0" tIns="0" rIns="0" bIns="0" anchor="t"/>
          <a:lstStyle>
            <a:lvl1pPr>
              <a:lnSpc>
                <a:spcPct val="93000"/>
              </a:lnSpc>
              <a:tabLst>
                <a:tab pos="444500" algn="l"/>
                <a:tab pos="889000" algn="l"/>
                <a:tab pos="1346200" algn="l"/>
                <a:tab pos="1790700" algn="l"/>
                <a:tab pos="2235200" algn="l"/>
              </a:tabLst>
              <a:defRPr sz="14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Texto do Título"/>
          <p:cNvSpPr txBox="1">
            <a:spLocks noGrp="1"/>
          </p:cNvSpPr>
          <p:nvPr>
            <p:ph type="title"/>
          </p:nvPr>
        </p:nvSpPr>
        <p:spPr>
          <a:xfrm>
            <a:off x="1260078" y="928028"/>
            <a:ext cx="7560469" cy="1974191"/>
          </a:xfrm>
          <a:prstGeom prst="rect">
            <a:avLst/>
          </a:prstGeom>
        </p:spPr>
        <p:txBody>
          <a:bodyPr anchor="b"/>
          <a:lstStyle>
            <a:lvl1pPr algn="ctr"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01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1260078" y="2978349"/>
            <a:ext cx="7560469" cy="1369073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1900"/>
            </a:lvl1pPr>
            <a:lvl2pPr marL="0" indent="0" algn="ctr">
              <a:buSzTx/>
              <a:buFontTx/>
              <a:buNone/>
              <a:defRPr sz="1900"/>
            </a:lvl2pPr>
            <a:lvl3pPr marL="0" indent="0" algn="ctr">
              <a:buSzTx/>
              <a:buFontTx/>
              <a:buNone/>
              <a:defRPr sz="1900"/>
            </a:lvl3pPr>
            <a:lvl4pPr marL="0" indent="0" algn="ctr">
              <a:buSzTx/>
              <a:buFontTx/>
              <a:buNone/>
              <a:defRPr sz="1900"/>
            </a:lvl4pPr>
            <a:lvl5pPr marL="0" indent="0" algn="ctr">
              <a:buSzTx/>
              <a:buFontTx/>
              <a:buNone/>
              <a:defRPr sz="19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o do Título"/>
          <p:cNvSpPr txBox="1">
            <a:spLocks noGrp="1"/>
          </p:cNvSpPr>
          <p:nvPr>
            <p:ph type="title"/>
          </p:nvPr>
        </p:nvSpPr>
        <p:spPr>
          <a:xfrm>
            <a:off x="687791" y="1413700"/>
            <a:ext cx="8694543" cy="2358791"/>
          </a:xfrm>
          <a:prstGeom prst="rect">
            <a:avLst/>
          </a:prstGeom>
        </p:spPr>
        <p:txBody>
          <a:bodyPr anchor="b"/>
          <a:lstStyle>
            <a:lvl1pPr>
              <a:defRPr sz="4900"/>
            </a:lvl1pPr>
          </a:lstStyle>
          <a:p>
            <a:r>
              <a:t>Texto do Título</a:t>
            </a:r>
          </a:p>
        </p:txBody>
      </p:sp>
      <p:sp>
        <p:nvSpPr>
          <p:cNvPr id="119" name="Nível de Corpo Um…"/>
          <p:cNvSpPr txBox="1">
            <a:spLocks noGrp="1"/>
          </p:cNvSpPr>
          <p:nvPr>
            <p:ph type="body" sz="quarter" idx="1"/>
          </p:nvPr>
        </p:nvSpPr>
        <p:spPr>
          <a:xfrm>
            <a:off x="687791" y="3794807"/>
            <a:ext cx="8694543" cy="1240435"/>
          </a:xfrm>
          <a:prstGeom prst="rect">
            <a:avLst/>
          </a:prstGeom>
        </p:spPr>
        <p:txBody>
          <a:bodyPr/>
          <a:lstStyle>
            <a:lvl1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1pPr>
            <a:lvl2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2pPr>
            <a:lvl3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3pPr>
            <a:lvl4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4pPr>
            <a:lvl5pPr marL="0" indent="0">
              <a:buSzTx/>
              <a:buFontTx/>
              <a:buNone/>
              <a:defRPr sz="19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1_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Texto do Título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8" name="Nível de Corpo Um…"/>
          <p:cNvSpPr txBox="1">
            <a:spLocks noGrp="1"/>
          </p:cNvSpPr>
          <p:nvPr>
            <p:ph type="body" sz="half" idx="1"/>
          </p:nvPr>
        </p:nvSpPr>
        <p:spPr>
          <a:xfrm>
            <a:off x="693043" y="1509521"/>
            <a:ext cx="4284268" cy="3597913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2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slideLayout" Target="../slideLayouts/slideLayout28.xml"/><Relationship Id="rId7" Type="http://schemas.openxmlformats.org/officeDocument/2006/relationships/image" Target="../media/image4.png"/><Relationship Id="rId2" Type="http://schemas.openxmlformats.org/officeDocument/2006/relationships/slideLayout" Target="../slideLayouts/slideLayout27.xml"/><Relationship Id="rId1" Type="http://schemas.openxmlformats.org/officeDocument/2006/relationships/slideLayout" Target="../slideLayouts/slideLayout26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693043" y="301904"/>
            <a:ext cx="8694540" cy="10960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3043" y="1509521"/>
            <a:ext cx="8694540" cy="359791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="http://schemas.openxmlformats.org/officeDocument/2006/math" xmlns:a14="http://schemas.microsoft.com/office/drawing/2010/main" xmlns:ma14="http://schemas.microsoft.com/office/mac/drawingml/2011/main" xmlns="" val="1"/>
            </a:ext>
          </a:extLst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9167584" y="5291143"/>
            <a:ext cx="220000" cy="231137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9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‹nº›</a:t>
            </a:fld>
            <a:endParaRPr/>
          </a:p>
        </p:txBody>
      </p:sp>
      <p:pic>
        <p:nvPicPr>
          <p:cNvPr id="5" name="Picture 1" descr="Picture 1">
            <a:extLst>
              <a:ext uri="{FF2B5EF4-FFF2-40B4-BE49-F238E27FC236}">
                <a16:creationId xmlns:a16="http://schemas.microsoft.com/office/drawing/2014/main" id="{FA6EB287-B66D-4500-970C-AE87AC10591B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>
            <a:off x="-7940" y="0"/>
            <a:ext cx="10079040" cy="5668963"/>
          </a:xfrm>
          <a:prstGeom prst="rect">
            <a:avLst/>
          </a:prstGeom>
          <a:ln w="12700">
            <a:miter lim="400000"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87" r:id="rId5"/>
    <p:sldLayoutId id="2147483688" r:id="rId6"/>
    <p:sldLayoutId id="2147483659" r:id="rId7"/>
    <p:sldLayoutId id="2147483661" r:id="rId8"/>
    <p:sldLayoutId id="2147483662" r:id="rId9"/>
    <p:sldLayoutId id="2147483663" r:id="rId10"/>
    <p:sldLayoutId id="2147483664" r:id="rId11"/>
    <p:sldLayoutId id="2147483665" r:id="rId12"/>
    <p:sldLayoutId id="2147483666" r:id="rId13"/>
    <p:sldLayoutId id="2147483667" r:id="rId14"/>
    <p:sldLayoutId id="2147483668" r:id="rId15"/>
    <p:sldLayoutId id="2147483669" r:id="rId16"/>
    <p:sldLayoutId id="2147483670" r:id="rId17"/>
    <p:sldLayoutId id="2147483671" r:id="rId18"/>
    <p:sldLayoutId id="2147483672" r:id="rId19"/>
    <p:sldLayoutId id="2147483673" r:id="rId20"/>
    <p:sldLayoutId id="2147483674" r:id="rId21"/>
    <p:sldLayoutId id="2147483675" r:id="rId22"/>
    <p:sldLayoutId id="2147483676" r:id="rId23"/>
    <p:sldLayoutId id="2147483677" r:id="rId24"/>
    <p:sldLayoutId id="2147483680" r:id="rId25"/>
  </p:sldLayoutIdLst>
  <p:transition spd="med"/>
  <p:txStyles>
    <p:titleStyle>
      <a:lvl1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l" defTabSz="756024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titleStyle>
    <p:bodyStyle>
      <a:lvl1pPr marL="189006" marR="0" indent="-189006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1pPr>
      <a:lvl2pPr marL="606808" marR="0" indent="-228794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2pPr>
      <a:lvl3pPr marL="1027720" marR="0" indent="-271696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3pPr>
      <a:lvl4pPr marL="1444547" marR="0" indent="-310509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4pPr>
      <a:lvl5pPr marL="1822561" marR="0" indent="-310507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5pPr>
      <a:lvl6pPr marL="25781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6pPr>
      <a:lvl7pPr marL="30353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7pPr>
      <a:lvl8pPr marL="34925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8pPr>
      <a:lvl9pPr marL="3949700" marR="0" indent="-292100" algn="l" defTabSz="756024" rtl="0" latinLnBrk="0">
        <a:lnSpc>
          <a:spcPct val="90000"/>
        </a:lnSpc>
        <a:spcBef>
          <a:spcPts val="800"/>
        </a:spcBef>
        <a:spcAft>
          <a:spcPts val="0"/>
        </a:spcAft>
        <a:buClrTx/>
        <a:buSzPct val="100000"/>
        <a:buFont typeface="Calibri"/>
        <a:buChar char="•"/>
        <a:tabLst/>
        <a:defRPr sz="23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Calibri"/>
        </a:defRPr>
      </a:lvl9pPr>
    </p:bodyStyle>
    <p:otherStyle>
      <a:lvl1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49262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9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7112714" y="5249875"/>
            <a:ext cx="2265998" cy="30156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9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755203" hangingPunct="1">
              <a:defRPr/>
            </a:pPr>
            <a:fld id="{69A3561F-85A9-4DF4-940B-B799F6922944}" type="slidenum">
              <a:rPr lang="pt-BR" kern="1200" smtClean="0">
                <a:solidFill>
                  <a:prstClr val="black">
                    <a:tint val="75000"/>
                  </a:prstClr>
                </a:solidFill>
              </a:rPr>
              <a:pPr defTabSz="755203" hangingPunct="1">
                <a:defRPr/>
              </a:pPr>
              <a:t>‹nº›</a:t>
            </a:fld>
            <a:endParaRPr lang="pt-BR" kern="1200">
              <a:solidFill>
                <a:prstClr val="black">
                  <a:tint val="75000"/>
                </a:prstClr>
              </a:solidFill>
            </a:endParaRPr>
          </a:p>
        </p:txBody>
      </p:sp>
      <p:pic>
        <p:nvPicPr>
          <p:cNvPr id="7" name="Imagem 6"/>
          <p:cNvPicPr>
            <a:picLocks noChangeAspect="1"/>
          </p:cNvPicPr>
          <p:nvPr userDrawn="1"/>
        </p:nvPicPr>
        <p:blipFill rotWithShape="1">
          <a:blip r:embed="rId5"/>
          <a:srcRect t="1664"/>
          <a:stretch/>
        </p:blipFill>
        <p:spPr>
          <a:xfrm>
            <a:off x="0" y="1334234"/>
            <a:ext cx="10071100" cy="4329966"/>
          </a:xfrm>
          <a:prstGeom prst="rect">
            <a:avLst/>
          </a:prstGeom>
        </p:spPr>
      </p:pic>
      <p:sp>
        <p:nvSpPr>
          <p:cNvPr id="8" name="Retângulo 7"/>
          <p:cNvSpPr/>
          <p:nvPr userDrawn="1"/>
        </p:nvSpPr>
        <p:spPr>
          <a:xfrm>
            <a:off x="0" y="0"/>
            <a:ext cx="10071100" cy="1507454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tângulo 8"/>
          <p:cNvSpPr/>
          <p:nvPr userDrawn="1"/>
        </p:nvSpPr>
        <p:spPr>
          <a:xfrm>
            <a:off x="4192095" y="1170601"/>
            <a:ext cx="5123672" cy="4079273"/>
          </a:xfrm>
          <a:prstGeom prst="rect">
            <a:avLst/>
          </a:prstGeom>
          <a:solidFill>
            <a:srgbClr val="1F2D4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75520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BR" sz="1487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2" name="Conector reto 11"/>
          <p:cNvCxnSpPr/>
          <p:nvPr userDrawn="1"/>
        </p:nvCxnSpPr>
        <p:spPr>
          <a:xfrm flipH="1">
            <a:off x="6596570" y="931446"/>
            <a:ext cx="3461941" cy="0"/>
          </a:xfrm>
          <a:prstGeom prst="line">
            <a:avLst/>
          </a:prstGeom>
          <a:ln w="38100">
            <a:solidFill>
              <a:srgbClr val="00ADB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Imagem 12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4804" y="2166929"/>
            <a:ext cx="605840" cy="1754329"/>
          </a:xfrm>
          <a:prstGeom prst="rect">
            <a:avLst/>
          </a:prstGeom>
        </p:spPr>
      </p:pic>
      <p:pic>
        <p:nvPicPr>
          <p:cNvPr id="14" name="Imagem 13"/>
          <p:cNvPicPr>
            <a:picLocks noChangeAspect="1"/>
          </p:cNvPicPr>
          <p:nvPr userDrawn="1"/>
        </p:nvPicPr>
        <p:blipFill rotWithShape="1">
          <a:blip r:embed="rId6"/>
          <a:srcRect t="29483"/>
          <a:stretch/>
        </p:blipFill>
        <p:spPr>
          <a:xfrm>
            <a:off x="9444804" y="994981"/>
            <a:ext cx="605840" cy="1237090"/>
          </a:xfrm>
          <a:prstGeom prst="rect">
            <a:avLst/>
          </a:prstGeom>
        </p:spPr>
      </p:pic>
      <p:pic>
        <p:nvPicPr>
          <p:cNvPr id="15" name="Imagem 1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444804" y="3880204"/>
            <a:ext cx="605840" cy="1754329"/>
          </a:xfrm>
          <a:prstGeom prst="rect">
            <a:avLst/>
          </a:prstGeom>
        </p:spPr>
      </p:pic>
      <p:pic>
        <p:nvPicPr>
          <p:cNvPr id="16" name="Picture 2" descr="Image result for yduqs logo"/>
          <p:cNvPicPr>
            <a:picLocks noChangeAspect="1" noChangeArrowheads="1"/>
          </p:cNvPicPr>
          <p:nvPr userDrawn="1"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31702" y1="48374" x2="31702" y2="48374"/>
                        <a14:foregroundMark x1="40851" y1="42276" x2="40851" y2="42276"/>
                        <a14:foregroundMark x1="52128" y1="55285" x2="52128" y2="55285"/>
                        <a14:foregroundMark x1="71064" y1="50407" x2="71064" y2="5040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9956" y="-427816"/>
            <a:ext cx="3697982" cy="19352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843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  <p:sldLayoutId id="2147483684" r:id="rId3"/>
  </p:sldLayoutIdLst>
  <p:txStyles>
    <p:titleStyle>
      <a:lvl1pPr algn="l" defTabSz="755203" rtl="0" eaLnBrk="1" latinLnBrk="0" hangingPunct="1">
        <a:lnSpc>
          <a:spcPct val="90000"/>
        </a:lnSpc>
        <a:spcBef>
          <a:spcPct val="0"/>
        </a:spcBef>
        <a:buNone/>
        <a:defRPr sz="36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801" indent="-188801" algn="l" defTabSz="755203" rtl="0" eaLnBrk="1" latinLnBrk="0" hangingPunct="1">
        <a:lnSpc>
          <a:spcPct val="90000"/>
        </a:lnSpc>
        <a:spcBef>
          <a:spcPts val="826"/>
        </a:spcBef>
        <a:buFont typeface="Arial" panose="020B0604020202020204" pitchFamily="34" charset="0"/>
        <a:buChar char="•"/>
        <a:defRPr sz="2313" kern="1200">
          <a:solidFill>
            <a:schemeClr val="tx1"/>
          </a:solidFill>
          <a:latin typeface="+mn-lt"/>
          <a:ea typeface="+mn-ea"/>
          <a:cs typeface="+mn-cs"/>
        </a:defRPr>
      </a:lvl1pPr>
      <a:lvl2pPr marL="566402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2" kern="1200">
          <a:solidFill>
            <a:schemeClr val="tx1"/>
          </a:solidFill>
          <a:latin typeface="+mn-lt"/>
          <a:ea typeface="+mn-ea"/>
          <a:cs typeface="+mn-cs"/>
        </a:defRPr>
      </a:lvl2pPr>
      <a:lvl3pPr marL="944004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2" kern="1200">
          <a:solidFill>
            <a:schemeClr val="tx1"/>
          </a:solidFill>
          <a:latin typeface="+mn-lt"/>
          <a:ea typeface="+mn-ea"/>
          <a:cs typeface="+mn-cs"/>
        </a:defRPr>
      </a:lvl3pPr>
      <a:lvl4pPr marL="1321605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699207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2076808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454410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832011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209613" indent="-188801" algn="l" defTabSz="755203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601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203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2804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406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007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5609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3210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0812" algn="l" defTabSz="755203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Relationship Id="rId6" Type="http://schemas.openxmlformats.org/officeDocument/2006/relationships/hyperlink" Target="https://maps.wyden.com.br/jornada-aws" TargetMode="External"/><Relationship Id="rId5" Type="http://schemas.openxmlformats.org/officeDocument/2006/relationships/image" Target="../media/image11.svg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2" name="CaixaDeTexto 9">
            <a:extLst>
              <a:ext uri="{FF2B5EF4-FFF2-40B4-BE49-F238E27FC236}">
                <a16:creationId xmlns:a16="http://schemas.microsoft.com/office/drawing/2014/main" id="{DF7B7EFF-2F7C-DEA0-6ACE-8CFE9B24550C}"/>
              </a:ext>
            </a:extLst>
          </p:cNvPr>
          <p:cNvSpPr txBox="1"/>
          <p:nvPr/>
        </p:nvSpPr>
        <p:spPr>
          <a:xfrm>
            <a:off x="678292" y="3255139"/>
            <a:ext cx="8502941" cy="186691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latin typeface="Calibri"/>
                <a:cs typeface="Calibri"/>
              </a:rPr>
              <a:t>Uma parceria com a </a:t>
            </a:r>
            <a:r>
              <a:rPr lang="pt-BR" sz="3600" dirty="0" err="1">
                <a:latin typeface="Calibri"/>
                <a:cs typeface="Calibri"/>
              </a:rPr>
              <a:t>Amazon</a:t>
            </a:r>
            <a:r>
              <a:rPr lang="pt-BR" sz="3600" dirty="0">
                <a:latin typeface="Calibri"/>
                <a:cs typeface="Calibri"/>
              </a:rPr>
              <a:t> Web Services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800" dirty="0">
              <a:latin typeface="Calibri"/>
              <a:cs typeface="Calibri"/>
            </a:endParaRP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600" dirty="0">
                <a:latin typeface="Calibri"/>
                <a:cs typeface="Calibri"/>
              </a:rPr>
              <a:t> </a:t>
            </a:r>
            <a:r>
              <a:rPr lang="pt-BR" sz="3200" dirty="0">
                <a:latin typeface="Calibri"/>
                <a:cs typeface="Calibri"/>
              </a:rPr>
              <a:t>Cursos gratuitos que vão engrandecer a sua capacitação profissional e o seu currículo</a:t>
            </a:r>
            <a:endParaRPr lang="pt-BR" sz="3600" dirty="0">
              <a:latin typeface="Calibri"/>
              <a:cs typeface="Calibri"/>
            </a:endParaRPr>
          </a:p>
        </p:txBody>
      </p:sp>
      <p:sp>
        <p:nvSpPr>
          <p:cNvPr id="24" name="CaixaDeTexto 9">
            <a:extLst>
              <a:ext uri="{FF2B5EF4-FFF2-40B4-BE49-F238E27FC236}">
                <a16:creationId xmlns:a16="http://schemas.microsoft.com/office/drawing/2014/main" id="{C6EFD09E-D128-35D3-FDF3-CB10E7ED829F}"/>
              </a:ext>
            </a:extLst>
          </p:cNvPr>
          <p:cNvSpPr txBox="1"/>
          <p:nvPr/>
        </p:nvSpPr>
        <p:spPr>
          <a:xfrm>
            <a:off x="7505395" y="0"/>
            <a:ext cx="2093871" cy="77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Computação em Nuvem - AWS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2024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E5C9488F-5EA3-3D6E-3F8B-846CCEC05A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995" y="838389"/>
            <a:ext cx="9114357" cy="2198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21441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470E-352E-0D88-D591-6F9B5EC9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265D66B7-5016-C8A4-FA29-AF353191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51B21316-1AC1-F115-0C6C-F83ED836AAF6}"/>
              </a:ext>
            </a:extLst>
          </p:cNvPr>
          <p:cNvSpPr/>
          <p:nvPr/>
        </p:nvSpPr>
        <p:spPr>
          <a:xfrm>
            <a:off x="684337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A852ED-6BC7-24A8-7FFA-D5C25CED126D}"/>
              </a:ext>
            </a:extLst>
          </p:cNvPr>
          <p:cNvSpPr txBox="1"/>
          <p:nvPr/>
        </p:nvSpPr>
        <p:spPr>
          <a:xfrm>
            <a:off x="7505395" y="0"/>
            <a:ext cx="2093871" cy="77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Computação em Nuvem - AWS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2024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7CF8531-0792-F2C6-5B4D-DD2CB13C05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272" y="1075083"/>
            <a:ext cx="8811491" cy="3855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3232259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03514277-C1F8-454F-876B-FF04125301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AD786F4F-ACD2-B83E-0803-6141EF7117ED}"/>
              </a:ext>
            </a:extLst>
          </p:cNvPr>
          <p:cNvSpPr/>
          <p:nvPr/>
        </p:nvSpPr>
        <p:spPr>
          <a:xfrm>
            <a:off x="139392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pic>
        <p:nvPicPr>
          <p:cNvPr id="4" name="Gráfico 3" descr="Dedo indicador apontando para a direita com preenchimento sólido">
            <a:extLst>
              <a:ext uri="{FF2B5EF4-FFF2-40B4-BE49-F238E27FC236}">
                <a16:creationId xmlns:a16="http://schemas.microsoft.com/office/drawing/2014/main" id="{B906E4D0-1981-C5B5-5E03-646BC6E7F99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H="1">
            <a:off x="693507" y="1075418"/>
            <a:ext cx="682816" cy="694953"/>
          </a:xfrm>
          <a:prstGeom prst="rect">
            <a:avLst/>
          </a:prstGeo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3E85B322-A352-62DB-1963-C11F725DFAC8}"/>
              </a:ext>
            </a:extLst>
          </p:cNvPr>
          <p:cNvSpPr txBox="1"/>
          <p:nvPr/>
        </p:nvSpPr>
        <p:spPr>
          <a:xfrm>
            <a:off x="1447801" y="1242326"/>
            <a:ext cx="1452417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0" i="0" dirty="0">
                <a:solidFill>
                  <a:srgbClr val="212529"/>
                </a:solidFill>
                <a:effectLst/>
                <a:latin typeface="CiscoSans"/>
                <a:hlinkClick r:id="rId6"/>
              </a:rPr>
              <a:t>Link inscrição</a:t>
            </a:r>
            <a:endParaRPr lang="pt-BR" dirty="0"/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14EF2A84-0788-9FA1-D2B0-CBF3FC71A6CC}"/>
              </a:ext>
            </a:extLst>
          </p:cNvPr>
          <p:cNvSpPr txBox="1"/>
          <p:nvPr/>
        </p:nvSpPr>
        <p:spPr>
          <a:xfrm>
            <a:off x="7505395" y="0"/>
            <a:ext cx="2093871" cy="77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Computação em Nuvem - AWS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2024</a:t>
            </a: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D67A5924-1A93-0095-2C84-959B86944864}"/>
              </a:ext>
            </a:extLst>
          </p:cNvPr>
          <p:cNvSpPr txBox="1"/>
          <p:nvPr/>
        </p:nvSpPr>
        <p:spPr>
          <a:xfrm>
            <a:off x="139392" y="1909111"/>
            <a:ext cx="3220576" cy="301621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/>
              <a:t>Cronograma:</a:t>
            </a:r>
          </a:p>
          <a:p>
            <a:pPr rtl="0">
              <a:buFont typeface="Arial" panose="020B0604020202020204" pitchFamily="34" charset="0"/>
              <a:buChar char="•"/>
            </a:pPr>
            <a:endParaRPr lang="pt-BR" dirty="0">
              <a:effectLst/>
            </a:endParaRPr>
          </a:p>
          <a:p>
            <a:pPr rtl="0"/>
            <a:r>
              <a:rPr lang="pt-BR" dirty="0">
                <a:effectLst/>
              </a:rPr>
              <a:t>08/04: AWS Discovery Day</a:t>
            </a:r>
          </a:p>
          <a:p>
            <a:pPr rtl="0"/>
            <a:r>
              <a:rPr lang="pt-BR" dirty="0">
                <a:effectLst/>
              </a:rPr>
              <a:t>15/04: AWS Discovery Day</a:t>
            </a:r>
          </a:p>
          <a:p>
            <a:r>
              <a:rPr lang="pt-BR" sz="1400" dirty="0">
                <a:solidFill>
                  <a:schemeClr val="tx2">
                    <a:lumMod val="75000"/>
                  </a:schemeClr>
                </a:solidFill>
              </a:rPr>
              <a:t>*Discovery Day com duas opções de data, mesmo conteúdo.</a:t>
            </a:r>
          </a:p>
          <a:p>
            <a:pPr rtl="0"/>
            <a:endParaRPr lang="pt-BR" dirty="0">
              <a:effectLst/>
            </a:endParaRPr>
          </a:p>
          <a:p>
            <a:pPr rtl="0"/>
            <a:r>
              <a:rPr lang="pt-BR" dirty="0">
                <a:effectLst/>
              </a:rPr>
              <a:t>22/04: Sessão de boas-vindas</a:t>
            </a:r>
          </a:p>
          <a:p>
            <a:pPr rtl="0"/>
            <a:r>
              <a:rPr lang="pt-BR" dirty="0">
                <a:effectLst/>
              </a:rPr>
              <a:t>29/04: 1ª sessão tutoria</a:t>
            </a:r>
          </a:p>
          <a:p>
            <a:pPr rtl="0"/>
            <a:r>
              <a:rPr lang="pt-BR" dirty="0">
                <a:effectLst/>
              </a:rPr>
              <a:t>06/05: 2ª sessão tutoria</a:t>
            </a:r>
          </a:p>
          <a:p>
            <a:endParaRPr lang="pt-BR" dirty="0"/>
          </a:p>
        </p:txBody>
      </p:sp>
      <p:sp>
        <p:nvSpPr>
          <p:cNvPr id="5" name="Chave Direita 4">
            <a:extLst>
              <a:ext uri="{FF2B5EF4-FFF2-40B4-BE49-F238E27FC236}">
                <a16:creationId xmlns:a16="http://schemas.microsoft.com/office/drawing/2014/main" id="{AFDA8121-2019-9729-1EE1-3D897D6AB280}"/>
              </a:ext>
            </a:extLst>
          </p:cNvPr>
          <p:cNvSpPr/>
          <p:nvPr/>
        </p:nvSpPr>
        <p:spPr>
          <a:xfrm>
            <a:off x="2976664" y="2344366"/>
            <a:ext cx="243191" cy="710119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D796BA83-071C-1BFC-399A-2F33F2D70FEB}"/>
              </a:ext>
            </a:extLst>
          </p:cNvPr>
          <p:cNvSpPr txBox="1"/>
          <p:nvPr/>
        </p:nvSpPr>
        <p:spPr>
          <a:xfrm>
            <a:off x="3219855" y="2514761"/>
            <a:ext cx="8328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Fase 1</a:t>
            </a:r>
          </a:p>
        </p:txBody>
      </p:sp>
      <p:sp>
        <p:nvSpPr>
          <p:cNvPr id="8" name="Chave Direita 7">
            <a:extLst>
              <a:ext uri="{FF2B5EF4-FFF2-40B4-BE49-F238E27FC236}">
                <a16:creationId xmlns:a16="http://schemas.microsoft.com/office/drawing/2014/main" id="{C09BC767-5C06-844E-6133-FBD78C239F46}"/>
              </a:ext>
            </a:extLst>
          </p:cNvPr>
          <p:cNvSpPr/>
          <p:nvPr/>
        </p:nvSpPr>
        <p:spPr>
          <a:xfrm>
            <a:off x="2976664" y="3791735"/>
            <a:ext cx="243191" cy="879594"/>
          </a:xfrm>
          <a:prstGeom prst="rightBrace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pt-BR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p:sp>
        <p:nvSpPr>
          <p:cNvPr id="10" name="CaixaDeTexto 9">
            <a:extLst>
              <a:ext uri="{FF2B5EF4-FFF2-40B4-BE49-F238E27FC236}">
                <a16:creationId xmlns:a16="http://schemas.microsoft.com/office/drawing/2014/main" id="{D8871C38-23DE-584C-E167-D4793882A291}"/>
              </a:ext>
            </a:extLst>
          </p:cNvPr>
          <p:cNvSpPr txBox="1"/>
          <p:nvPr/>
        </p:nvSpPr>
        <p:spPr>
          <a:xfrm>
            <a:off x="3219854" y="4046868"/>
            <a:ext cx="832879" cy="369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49262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pt-BR" sz="1800" b="0" i="0" u="none" strike="noStrike" cap="none" spc="0" normalizeH="0" baseline="0" dirty="0">
                <a:ln>
                  <a:noFill/>
                </a:ln>
                <a:solidFill>
                  <a:schemeClr val="tx2">
                    <a:lumMod val="75000"/>
                  </a:schemeClr>
                </a:solidFill>
                <a:effectLst/>
                <a:uFillTx/>
                <a:latin typeface="+mn-lt"/>
                <a:ea typeface="+mn-ea"/>
                <a:cs typeface="+mn-cs"/>
                <a:sym typeface="Calibri"/>
              </a:rPr>
              <a:t>Fase 2</a:t>
            </a:r>
          </a:p>
        </p:txBody>
      </p:sp>
      <p:sp>
        <p:nvSpPr>
          <p:cNvPr id="12" name="CaixaDeTexto 11">
            <a:extLst>
              <a:ext uri="{FF2B5EF4-FFF2-40B4-BE49-F238E27FC236}">
                <a16:creationId xmlns:a16="http://schemas.microsoft.com/office/drawing/2014/main" id="{80208C0F-4DF8-0F13-0BE3-3FE395E6D9B7}"/>
              </a:ext>
            </a:extLst>
          </p:cNvPr>
          <p:cNvSpPr txBox="1"/>
          <p:nvPr/>
        </p:nvSpPr>
        <p:spPr>
          <a:xfrm>
            <a:off x="139392" y="204958"/>
            <a:ext cx="50389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Curso AWS aos alunos: Novo Ciclo de Abril</a:t>
            </a:r>
          </a:p>
        </p:txBody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0B849496-0A4E-551A-A5D6-1278238D2F4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46580" y="1242326"/>
            <a:ext cx="5248608" cy="3824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362773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470E-352E-0D88-D591-6F9B5EC9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265D66B7-5016-C8A4-FA29-AF353191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51B21316-1AC1-F115-0C6C-F83ED836AAF6}"/>
              </a:ext>
            </a:extLst>
          </p:cNvPr>
          <p:cNvSpPr/>
          <p:nvPr/>
        </p:nvSpPr>
        <p:spPr>
          <a:xfrm>
            <a:off x="684337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A852ED-6BC7-24A8-7FFA-D5C25CED126D}"/>
              </a:ext>
            </a:extLst>
          </p:cNvPr>
          <p:cNvSpPr txBox="1"/>
          <p:nvPr/>
        </p:nvSpPr>
        <p:spPr>
          <a:xfrm>
            <a:off x="7505395" y="0"/>
            <a:ext cx="2093871" cy="77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Computação em Nuvem - AWS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895195-56E4-25B3-5B71-0FD46426200A}"/>
              </a:ext>
            </a:extLst>
          </p:cNvPr>
          <p:cNvSpPr txBox="1"/>
          <p:nvPr/>
        </p:nvSpPr>
        <p:spPr>
          <a:xfrm>
            <a:off x="859615" y="1173055"/>
            <a:ext cx="8527148" cy="286232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/>
              <a:t>Benefícios aos alunos participantes:</a:t>
            </a:r>
          </a:p>
          <a:p>
            <a:endParaRPr lang="pt-BR" dirty="0"/>
          </a:p>
          <a:p>
            <a:r>
              <a:rPr lang="pt-BR" dirty="0"/>
              <a:t>Participantes matriculados nas disciplinas abaixo receberão 2 pontos adicionais após o fechamento do semestre:</a:t>
            </a:r>
          </a:p>
          <a:p>
            <a:endParaRPr lang="pt-B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Pensamento Computacional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Computação em Nuvem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Sistemas Operacionais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dirty="0"/>
              <a:t>Programação Orientada a Objetos em Java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A005C-2E75-D688-EC10-8B4D4408FA5C}"/>
              </a:ext>
            </a:extLst>
          </p:cNvPr>
          <p:cNvSpPr txBox="1"/>
          <p:nvPr/>
        </p:nvSpPr>
        <p:spPr>
          <a:xfrm>
            <a:off x="139392" y="204958"/>
            <a:ext cx="50389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Curso AWS aos alunos: Novo Ciclo de Abril</a:t>
            </a:r>
          </a:p>
        </p:txBody>
      </p:sp>
    </p:spTree>
    <p:extLst>
      <p:ext uri="{BB962C8B-B14F-4D97-AF65-F5344CB8AC3E}">
        <p14:creationId xmlns:p14="http://schemas.microsoft.com/office/powerpoint/2010/main" val="2799605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5470E-352E-0D88-D591-6F9B5EC9B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Imagem 60">
            <a:extLst>
              <a:ext uri="{FF2B5EF4-FFF2-40B4-BE49-F238E27FC236}">
                <a16:creationId xmlns:a16="http://schemas.microsoft.com/office/drawing/2014/main" id="{265D66B7-5016-C8A4-FA29-AF353191E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9235" y="244876"/>
            <a:ext cx="520062" cy="514219"/>
          </a:xfrm>
          <a:prstGeom prst="rect">
            <a:avLst/>
          </a:prstGeom>
        </p:spPr>
      </p:pic>
      <p:sp>
        <p:nvSpPr>
          <p:cNvPr id="23" name="Rectangle 6">
            <a:extLst>
              <a:ext uri="{FF2B5EF4-FFF2-40B4-BE49-F238E27FC236}">
                <a16:creationId xmlns:a16="http://schemas.microsoft.com/office/drawing/2014/main" id="{51B21316-1AC1-F115-0C6C-F83ED836AAF6}"/>
              </a:ext>
            </a:extLst>
          </p:cNvPr>
          <p:cNvSpPr/>
          <p:nvPr/>
        </p:nvSpPr>
        <p:spPr>
          <a:xfrm>
            <a:off x="684337" y="1075083"/>
            <a:ext cx="79508" cy="536575"/>
          </a:xfrm>
          <a:prstGeom prst="rect">
            <a:avLst/>
          </a:prstGeom>
          <a:solidFill>
            <a:srgbClr val="00ADBB"/>
          </a:solidFill>
          <a:ln>
            <a:solidFill>
              <a:srgbClr val="00ADBB"/>
            </a:solidFill>
          </a:ln>
        </p:spPr>
        <p:txBody>
          <a:bodyPr lIns="45718" tIns="45718" rIns="45718" bIns="45718" anchor="ctr"/>
          <a:lstStyle/>
          <a:p>
            <a:pPr marL="0" marR="0" lvl="0" indent="0" algn="l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cs typeface="Calibri"/>
              <a:sym typeface="Calibri"/>
            </a:endParaRPr>
          </a:p>
        </p:txBody>
      </p:sp>
      <p:sp>
        <p:nvSpPr>
          <p:cNvPr id="2" name="CaixaDeTexto 9">
            <a:extLst>
              <a:ext uri="{FF2B5EF4-FFF2-40B4-BE49-F238E27FC236}">
                <a16:creationId xmlns:a16="http://schemas.microsoft.com/office/drawing/2014/main" id="{E9A852ED-6BC7-24A8-7FFA-D5C25CED126D}"/>
              </a:ext>
            </a:extLst>
          </p:cNvPr>
          <p:cNvSpPr txBox="1"/>
          <p:nvPr/>
        </p:nvSpPr>
        <p:spPr>
          <a:xfrm>
            <a:off x="7505395" y="0"/>
            <a:ext cx="2093871" cy="7792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45718" tIns="45718" rIns="45718" bIns="45718">
            <a:spAutoFit/>
          </a:bodyPr>
          <a:lstStyle>
            <a:lvl1pPr>
              <a:lnSpc>
                <a:spcPct val="93000"/>
              </a:lnSpc>
              <a:defRPr sz="2400" b="1">
                <a:solidFill>
                  <a:srgbClr val="16165D"/>
                </a:solidFill>
              </a:defRPr>
            </a:lvl1pPr>
          </a:lstStyle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Computação em Nuvem - AWS</a:t>
            </a:r>
          </a:p>
          <a:p>
            <a:pPr marL="0" marR="0" lvl="0" indent="0" algn="ctr" defTabSz="449262" rtl="0" eaLnBrk="1" fontAlgn="auto" latinLnBrk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600" b="1" i="0" u="none" strike="noStrike" kern="0" cap="none" spc="0" normalizeH="0" baseline="0" noProof="0">
                <a:ln>
                  <a:noFill/>
                </a:ln>
                <a:solidFill>
                  <a:srgbClr val="16165D"/>
                </a:solidFill>
                <a:effectLst/>
                <a:uLnTx/>
                <a:uFillTx/>
                <a:latin typeface="Calibri"/>
                <a:cs typeface="Calibri"/>
                <a:sym typeface="Calibri"/>
              </a:rPr>
              <a:t>2024</a:t>
            </a:r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67895195-56E4-25B3-5B71-0FD46426200A}"/>
              </a:ext>
            </a:extLst>
          </p:cNvPr>
          <p:cNvSpPr txBox="1"/>
          <p:nvPr/>
        </p:nvSpPr>
        <p:spPr>
          <a:xfrm>
            <a:off x="859615" y="1173055"/>
            <a:ext cx="852714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/>
              <a:t>Benefícios aos alunos participantes:</a:t>
            </a:r>
          </a:p>
          <a:p>
            <a:r>
              <a:rPr lang="pt-BR" dirty="0"/>
              <a:t>Projeto TECH ALLIANCE</a:t>
            </a:r>
          </a:p>
          <a:p>
            <a:endParaRPr lang="pt-BR" dirty="0"/>
          </a:p>
          <a:p>
            <a:r>
              <a:rPr lang="pt-BR" dirty="0"/>
              <a:t>Alunos que finalizarem o curso AWS já estão previamente selecionados para participarem da feira de empregabilidade. Teremos uma edição em Agosto/24 </a:t>
            </a:r>
          </a:p>
          <a:p>
            <a:endParaRPr lang="pt-BR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DE6A005C-2E75-D688-EC10-8B4D4408FA5C}"/>
              </a:ext>
            </a:extLst>
          </p:cNvPr>
          <p:cNvSpPr txBox="1"/>
          <p:nvPr/>
        </p:nvSpPr>
        <p:spPr>
          <a:xfrm>
            <a:off x="139392" y="204958"/>
            <a:ext cx="5038928" cy="369332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pt-BR" b="1" dirty="0">
                <a:solidFill>
                  <a:schemeClr val="bg1"/>
                </a:solidFill>
              </a:rPr>
              <a:t>Curso AWS aos alunos: e depois?</a:t>
            </a:r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AC57FF7F-1B2F-4FCA-D386-8F5021B131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66162" y="2685400"/>
            <a:ext cx="5533104" cy="2728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95333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Tema do Offic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CC99"/>
      </a:accent1>
      <a:accent2>
        <a:srgbClr val="3333CC"/>
      </a:accent2>
      <a:accent3>
        <a:srgbClr val="8F8F8F"/>
      </a:accent3>
      <a:accent4>
        <a:srgbClr val="707070"/>
      </a:accent4>
      <a:accent5>
        <a:srgbClr val="AAE2CA"/>
      </a:accent5>
      <a:accent6>
        <a:srgbClr val="2D2DB9"/>
      </a:accent6>
      <a:hlink>
        <a:srgbClr val="0000FF"/>
      </a:hlink>
      <a:folHlink>
        <a:srgbClr val="FF00FF"/>
      </a:folHlink>
    </a:clrScheme>
    <a:fontScheme name="Tema do Office">
      <a:majorFont>
        <a:latin typeface="Calibri"/>
        <a:ea typeface="Calibri"/>
        <a:cs typeface="Calibri"/>
      </a:majorFont>
      <a:minorFont>
        <a:latin typeface="Calibri"/>
        <a:ea typeface="Calibri"/>
        <a:cs typeface="Calibri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49262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2E881F606484EB4E9BF9C0DD7D374A2A" ma:contentTypeVersion="18" ma:contentTypeDescription="Crie um novo documento." ma:contentTypeScope="" ma:versionID="f8cdb4bec77019c56f8478e1ae86ac01">
  <xsd:schema xmlns:xsd="http://www.w3.org/2001/XMLSchema" xmlns:xs="http://www.w3.org/2001/XMLSchema" xmlns:p="http://schemas.microsoft.com/office/2006/metadata/properties" xmlns:ns2="01102bd4-99f5-4754-ad79-2daa0a59cec6" xmlns:ns3="67c61ab2-2247-4242-969b-e2c5037feca7" targetNamespace="http://schemas.microsoft.com/office/2006/metadata/properties" ma:root="true" ma:fieldsID="da7d85c74476f7acabc0da6e3c6c1616" ns2:_="" ns3:_="">
    <xsd:import namespace="01102bd4-99f5-4754-ad79-2daa0a59cec6"/>
    <xsd:import namespace="67c61ab2-2247-4242-969b-e2c5037feca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3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1102bd4-99f5-4754-ad79-2daa0a59cec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7" nillable="true" ma:displayName="Length (seconds)" ma:internalName="MediaLengthInSeconds" ma:readOnly="true">
      <xsd:simpleType>
        <xsd:restriction base="dms:Unknown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Marcações de imagem" ma:readOnly="false" ma:fieldId="{5cf76f15-5ced-4ddc-b409-7134ff3c332f}" ma:taxonomyMulti="true" ma:sspId="a0cc33bb-f423-4bc4-9547-323bb343d7e1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3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7c61ab2-2247-4242-969b-e2c5037feca7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TaxCatchAll" ma:index="19" nillable="true" ma:displayName="Taxonomy Catch All Column" ma:hidden="true" ma:list="{d3df26f0-1a70-4951-aaeb-231b316c49d9}" ma:internalName="TaxCatchAll" ma:showField="CatchAllData" ma:web="67c61ab2-2247-4242-969b-e2c5037feca7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67c61ab2-2247-4242-969b-e2c5037feca7" xsi:nil="true"/>
    <lcf76f155ced4ddcb4097134ff3c332f xmlns="01102bd4-99f5-4754-ad79-2daa0a59cec6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574AAD6-2A1D-406F-9BE7-CE7009303C37}">
  <ds:schemaRefs>
    <ds:schemaRef ds:uri="01102bd4-99f5-4754-ad79-2daa0a59cec6"/>
    <ds:schemaRef ds:uri="67c61ab2-2247-4242-969b-e2c5037feca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EBF7FACA-7274-48B4-BFA9-105277E7D818}">
  <ds:schemaRefs>
    <ds:schemaRef ds:uri="01102bd4-99f5-4754-ad79-2daa0a59cec6"/>
    <ds:schemaRef ds:uri="4354c96d-ee6c-43ed-b223-db556039d59a"/>
    <ds:schemaRef ds:uri="67c61ab2-2247-4242-969b-e2c5037feca7"/>
    <ds:schemaRef ds:uri="b417b415-b3ff-4f0e-8f4a-ab7c851c6c1b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BE2E0532-B0EF-4DFC-80C6-67213D19D1A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187</Words>
  <Application>Microsoft Office PowerPoint</Application>
  <PresentationFormat>Personalizar</PresentationFormat>
  <Paragraphs>40</Paragraphs>
  <Slides>5</Slides>
  <Notes>5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5</vt:i4>
      </vt:variant>
    </vt:vector>
  </HeadingPairs>
  <TitlesOfParts>
    <vt:vector size="11" baseType="lpstr">
      <vt:lpstr>Arial</vt:lpstr>
      <vt:lpstr>Calibri</vt:lpstr>
      <vt:lpstr>CiscoSans</vt:lpstr>
      <vt:lpstr>Leelawadee</vt:lpstr>
      <vt:lpstr>Tema do Office</vt:lpstr>
      <vt:lpstr>1_Tema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Maiurá Andreatta</dc:creator>
  <cp:lastModifiedBy>Maiara Heil Cancian</cp:lastModifiedBy>
  <cp:revision>1</cp:revision>
  <dcterms:modified xsi:type="dcterms:W3CDTF">2024-04-01T12:54:29Z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0x0101002E881F606484EB4E9BF9C0DD7D374A2A</vt:lpwstr>
  </property>
  <property fmtid="{D5CDD505-2E9C-101B-9397-08002B2CF9AE}" pid="3" name="MediaServiceImageTags">
    <vt:lpwstr/>
  </property>
</Properties>
</file>