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331" r:id="rId4"/>
    <p:sldId id="332" r:id="rId5"/>
    <p:sldId id="333" r:id="rId6"/>
    <p:sldId id="334" r:id="rId7"/>
    <p:sldId id="337" r:id="rId8"/>
    <p:sldId id="338" r:id="rId9"/>
    <p:sldId id="339" r:id="rId10"/>
    <p:sldId id="340" r:id="rId11"/>
    <p:sldId id="342" r:id="rId12"/>
    <p:sldId id="343" r:id="rId13"/>
    <p:sldId id="284" r:id="rId14"/>
    <p:sldId id="276" r:id="rId15"/>
    <p:sldId id="279" r:id="rId16"/>
    <p:sldId id="336" r:id="rId17"/>
    <p:sldId id="341" r:id="rId18"/>
    <p:sldId id="309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997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2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550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187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6190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908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helenocardosofilho@gmail.com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 Introdução aos grafos. Apresentação dos cenários de aplicação dos grafos. Descrição dos elementos e seus relacionamentos. Percursos em grafos. Modelagem de problemas utilizando grafos e a implementação da solução baseado no modelo desenvolvido.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14. Descrição da problemática da descoberta do caminho com custo mínimo. Problema do caixeiro viajante. Mapeamento do problema utilizando grafos. Aplicação do algoritmo de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Dijkstra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Implementação do algoritmo em um problema do cotidiano.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268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Didáticas, Digitais,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marL="0" indent="0" algn="just" eaLnBrk="0" hangingPunct="0">
              <a:buNone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27953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Aprendizado 1 e 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 ponto extra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– peso  projeto e peso 6 prova objetiva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0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+ AVA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13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7DB86B-02F5-765F-6C40-9BE4F9FD2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1"/>
          <a:stretch/>
        </p:blipFill>
        <p:spPr>
          <a:xfrm>
            <a:off x="79512" y="1"/>
            <a:ext cx="8706678" cy="4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2024.1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(Online)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SEMESTRE LETIVO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BARNES, David J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. Programação orientada a objetos com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São Paulo: Prentice Hall, 2004.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HORSTMAN, N. 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Cay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CORNELL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Gary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Core Java 2. Rio de Janeiro: Alta Books 2005.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PREISS,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Bruno R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Estruturas de dados e algoritmos: padrões de projeto orientados a objetos com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Rio de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Janeiro: Campus, 2000.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SBROCCO, José H.T.C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UML 2, 3 – teoria e prática. São Paulo: Érica, 2011. FOWLER, Martin.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essencial. São Paulo: Bookman, 2004.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SINGH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Inderjeet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J2EE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[S.L.]: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Addison­Wesley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Professional, 2005.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AHMED,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Khawar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Zaman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UMRYSH,</a:t>
            </a:r>
          </a:p>
          <a:p>
            <a:pPr marL="0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Cary 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Desenvolvendo aplicações comerciais em Java com J2EE e UML. Rio de Janeiro: Ciência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Moderna, 2002. </a:t>
            </a: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FOWLER, Martin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Padrões de arquitetura de aplicações corporativas. São Paulo:</a:t>
            </a:r>
          </a:p>
          <a:p>
            <a:pPr marL="0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Bookman, 2006.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69101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Java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Sistemas, Lider SCRUM,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 –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Formatura 2022.1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</a:t>
            </a:r>
            <a:r>
              <a:rPr lang="pt-BR" alt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UFBA2018.2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– UNIFACS (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MBA Gestão de Informação – UNIFACS (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9º Semestre - </a:t>
            </a:r>
            <a:r>
              <a:rPr lang="pt-BR" alt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UniRuy</a:t>
            </a:r>
            <a:endParaRPr lang="pt-BR" alt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1833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preparar o discente para ser capaz de criar aplicações em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utilizando conceitos relacionados a POO, bem como definir qual a melhor estrutura de dados a ser utilizada.  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Necessitando modelar o sistema através da linguagem UML. </a:t>
            </a:r>
          </a:p>
          <a:p>
            <a:pPr marL="0" indent="0" algn="just" eaLnBrk="0" hangingPunct="0">
              <a:buNone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técnicas de desenvolvimento e modelagem de sistemas serão apresentadas mediante metodologias ativas, aplicando o conhecimento obtido na elaboração de sistemas.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6504"/>
            <a:ext cx="8865056" cy="397800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aplicações web, usando os conceitos de POO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Planejar a arquitetura do sistema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Modelar a arquitetura de sistemas utilizando UML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aplicações web usando a linguagem JAVA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Analisar técnicas de desenvolvimento de softwares - SCRUM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Fundamentos de Arquitetura Web. Arquiteturas de aplicações Web. Modelo cliente-servidor. Modelo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Modelo cliente-servidor utilizado pelo protocolo HTTP. Conceitos de Web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Tecnologias para o desenvolvimento Web.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Introdução a linguagem de Marcação HTML. Apresentação das Versões do HTML atualmente utilizadas, apresentando suas semelhanças e diferenças.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HTML. Estrutura de uma página HTML. Construção de formulários.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Apresentação sobre os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Análise das diferenças entre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scripts CGI. Web Containers. Ciclo de vida dos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Gerenciamento de contexto em aplicações Web. Funcionamento do mapeamento dos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Servlets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Introdução ao JSP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JavaServer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Benefícios na utilização do JSP. Descrição do funcionamento e uso do JSP. Descrição das diretivas do JSP. Utilização dos conceitos de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páginas JSP.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Scriptlet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Expression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Taglibs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JSTL.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Introdução aos padrões de projeto. Padrões de projeto DAO (Data Access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MVC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Model¬View-Controller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apresentando em quais cenários deverão ser utilizados. Desenvolvimento de uma aplicação utilizando os padrões de projeto DAO e MVC.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Apresentação da linguagem UML. Descrição dos diagramas de Casos de Uso, Sequência e Classes. Apresentação de cenários de aplicação dos diagramas. Realização da modelagem de um sistema com o desenvolvimento dos diagramas abordados.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751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51426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Descrição dos diagramas de Atividade, Pacote e de máquina de estado. Apresentação de cenários de aplicação dos diagramas. Realização da modelagem de um sistema com o desenvolvimento dos diagramas abordados.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Introdução à tecnologia JSF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JavaServer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Faces). Procedimentos para a configuração e utilização dessa tecnologia. Utilização de classes 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Realizando mapeamento das classes 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Backing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Realizando mapeamento das classes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Gerenciamento da navegação de páginas com JSF.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Apresentação dos conceitos sobre ORM 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Relational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Mapping) e JPA (Java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Persistence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API). Introdução ao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Mapeamento de dados com 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Realizando a persistência de dados com o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Hibernate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aplicações Java.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5685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Procedimentos para desenvolvimento sobre a plataforma Java. Introdução ao EJB (Enterprise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JavaBeans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Message-Driven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Ciclo de vida do EJB: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Stateless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Stateful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Singleton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Introdução à estrutura de dados. Apresentação dos conceitos e funcionamento das estruturas listas sequenciais e encadeadas, pilhas, filas. Implementação das estruturas de estruturas de dados abordadas utilizando a linguagem Java.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Apresentação dos conceitos relativos às árvores de pesquisa. Descrição dos procedimentos de busca e suas complexidades. Tipos de árvores binárias. Funcionamento das árvores binárias e das árvores AVL.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3390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2350</TotalTime>
  <Words>1216</Words>
  <Application>Microsoft Office PowerPoint</Application>
  <PresentationFormat>Apresentação na tela (16:9)</PresentationFormat>
  <Paragraphs>109</Paragraphs>
  <Slides>18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Leelawadee</vt:lpstr>
      <vt:lpstr>Times New Roman</vt:lpstr>
      <vt:lpstr>Wingdings</vt:lpstr>
      <vt:lpstr>Office Theme</vt:lpstr>
      <vt:lpstr>Desenvolvimento de Software Java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Avaliação</vt:lpstr>
      <vt:lpstr>Apresentação do PowerPoint</vt:lpstr>
      <vt:lpstr>Datas Avaliativas 2024.1</vt:lpstr>
      <vt:lpstr>Referências Bibliográficas</vt:lpstr>
      <vt:lpstr>Referências Bibliográficas</vt:lpstr>
      <vt:lpstr>Desenvolvimento de Software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600</cp:revision>
  <dcterms:created xsi:type="dcterms:W3CDTF">2020-03-17T20:12:34Z</dcterms:created>
  <dcterms:modified xsi:type="dcterms:W3CDTF">2024-02-21T15:23:23Z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