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386" r:id="rId4"/>
    <p:sldId id="388" r:id="rId5"/>
    <p:sldId id="389" r:id="rId6"/>
    <p:sldId id="390" r:id="rId7"/>
    <p:sldId id="391" r:id="rId8"/>
    <p:sldId id="392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13" r:id="rId18"/>
    <p:sldId id="414" r:id="rId19"/>
    <p:sldId id="415" r:id="rId20"/>
    <p:sldId id="333" r:id="rId21"/>
    <p:sldId id="323" r:id="rId22"/>
    <p:sldId id="334" r:id="rId23"/>
    <p:sldId id="337" r:id="rId24"/>
    <p:sldId id="309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24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11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139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1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66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584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096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839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423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21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621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92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03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844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sIof5xEJ_sP-fUk_qgOKjhtV25D_a438OowjG30xL1o/prefil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ocardosofilho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Wikip%C3%A9dia:P%C3%A1gina_princip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 dos 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Dependendo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de fundo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opção feita pela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do texto, a cor do 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ficar comprometida visualmente em sua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resolver, podemos utilizar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modificam a apresentação dos links. </a:t>
            </a:r>
          </a:p>
        </p:txBody>
      </p:sp>
    </p:spTree>
    <p:extLst>
      <p:ext uri="{BB962C8B-B14F-4D97-AF65-F5344CB8AC3E}">
        <p14:creationId xmlns:p14="http://schemas.microsoft.com/office/powerpoint/2010/main" val="35012696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dos links não acessados da página web.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após acessado, o link apresentará cor especificada por este atributo.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que o link deverá apresentar quando o mouse estiver sobre ele. </a:t>
            </a:r>
          </a:p>
        </p:txBody>
      </p:sp>
    </p:spTree>
    <p:extLst>
      <p:ext uri="{BB962C8B-B14F-4D97-AF65-F5344CB8AC3E}">
        <p14:creationId xmlns:p14="http://schemas.microsoft.com/office/powerpoint/2010/main" val="7190844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comum na internet é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thumbnails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imagens em tamanhos reduzidos,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criando links de funcionalidades para estas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Embora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permita o uso das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especificar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altura e tamanho de uma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este recurso não é o mais indicado, já que, mesmo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reduzindo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dimensões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tela,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 continua o mesmo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procedimento correto é utilizar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de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produzir a imagem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requerido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7183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imagem dividida em diferentes áreas e cada área é interligada a um documento.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de um link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browser, identifica a área da imagem selecionada e então a URL do documento vinculado a esta área.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exemplo comum de uso é quando existe a necessidade de uma mesma imagem direcionar o usuário para duas ou mais páginas web diferentes, como um menu, um mapa.</a:t>
            </a:r>
          </a:p>
        </p:txBody>
      </p:sp>
    </p:spTree>
    <p:extLst>
      <p:ext uri="{BB962C8B-B14F-4D97-AF65-F5344CB8AC3E}">
        <p14:creationId xmlns:p14="http://schemas.microsoft.com/office/powerpoint/2010/main" val="768847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caso, delimitam-se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áreas da imagem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remetem a um lugar e outras áreas para outras páginas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criada no servidor, </a:t>
            </a:r>
            <a:r>
              <a:rPr lang="pt-BR" dirty="0"/>
              <a:t>server-</a:t>
            </a:r>
            <a:r>
              <a:rPr lang="pt-BR" dirty="0" err="1"/>
              <a:t>side</a:t>
            </a:r>
            <a:r>
              <a:rPr lang="pt-BR" dirty="0"/>
              <a:t>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no cliente,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cliente-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=“mapa.png”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 da Brasil”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=“#mapa”&gt;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55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=“forma”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=“coordenadas”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possui acessa as coordenadas da imagem mapeada, aonde cada área colorida representa um link com uma página externa ou interna.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80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=“8, 15, 110, 45”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1”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=“7, 13, 105, 53”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2”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385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tabela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um ou mais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linha de tabela, 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 cabeçalho de tabela e o elemento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célula de tabela.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incluir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colgroup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6578066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9C0F3D-11C2-4EBF-A573-E77D8BEAA37F}"/>
              </a:ext>
            </a:extLst>
          </p:cNvPr>
          <p:cNvSpPr txBox="1"/>
          <p:nvPr/>
        </p:nvSpPr>
        <p:spPr>
          <a:xfrm>
            <a:off x="756639" y="1447418"/>
            <a:ext cx="2963592" cy="34163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&gt;$100&lt;/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30055D-9DE0-483D-96A7-A62CFFB9006C}"/>
              </a:ext>
            </a:extLst>
          </p:cNvPr>
          <p:cNvSpPr txBox="1"/>
          <p:nvPr/>
        </p:nvSpPr>
        <p:spPr>
          <a:xfrm>
            <a:off x="4572000" y="1816750"/>
            <a:ext cx="2561572" cy="26776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&gt;$80&lt;/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59082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Pendente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Link CSS e Link JS</a:t>
            </a: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Link e atributo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=“imagem” no HEAD, script, header,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8447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HTML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https://docs.google.com/forms/d/1sIof5xEJ_sP-fUk_qgOKjhtV25D_a438OowjG30xL1o/prefill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conexões pelas quais conecta páginas que podem ser do mesmo website, externas ou ainda conectar páginas a outros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podem ser criados no texto e também em outros elementos do website, como imagens ou itens de um menu.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&lt;/a&gt; (âncora) é utilizada para criar links no hipertexto. Possui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especificar a URL do documento linkado ou interligado.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=“URL”&gt;Texto descritivo&lt;/a&gt;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=“http://www.gogle.com”&gt;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acessar o Google&lt;/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274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especificar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apropriada para um serviço internet, também é possível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linkar ou interligar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página web a esse serviço. Por exemplo, é possível 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entre sua página e o seu e-mail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mailto:helenocardosofilho@gmail.com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&gt;Entre em contato&lt;/a&gt;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Normalmente a conta de e-mail 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Outlook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801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entre diferentes seções de uma mesma página.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site do Wikipédia,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https://pt.wikipedia.org/wiki/Wikip%C3%A9dia:P%C3%A1gina_principal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83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também é utilizada para criar links de seção.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especificado 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documento que deseja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interligar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o nome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precedido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#.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será preciso utilizar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fará o navegador entender para onde deve ir após o usuário clicar em link criado.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navegador exibe o link, quando selecionado, exibirá a seção que começa com o nome especificado.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16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O que é Java Script 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&gt;Java Script é uma linguagem de programação de interatividade no site&lt;/p&gt;</a:t>
            </a:r>
          </a:p>
        </p:txBody>
      </p:sp>
    </p:spTree>
    <p:extLst>
      <p:ext uri="{BB962C8B-B14F-4D97-AF65-F5344CB8AC3E}">
        <p14:creationId xmlns:p14="http://schemas.microsoft.com/office/powerpoint/2010/main" val="36616696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em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podem servir para acessar outras imagens, páginas web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a combinação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criar links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5896452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1403</Words>
  <Application>Microsoft Office PowerPoint</Application>
  <PresentationFormat>Apresentação na tela (16:9)</PresentationFormat>
  <Paragraphs>147</Paragraphs>
  <Slides>24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Desenvolvimento Web  HTML</vt:lpstr>
      <vt:lpstr>Aulas 04 HTML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Imagens Mapeadas</vt:lpstr>
      <vt:lpstr>HTML – Imagens Mapeadas</vt:lpstr>
      <vt:lpstr>HTML – Imagens Mapeadas</vt:lpstr>
      <vt:lpstr>HTML – Imagens Mapeadas</vt:lpstr>
      <vt:lpstr>HTML – Table</vt:lpstr>
      <vt:lpstr>HTML – Table</vt:lpstr>
      <vt:lpstr>HTML – Form</vt:lpstr>
      <vt:lpstr>Leitura Específica</vt:lpstr>
      <vt:lpstr>Aprenda+</vt:lpstr>
      <vt:lpstr>Dinâmica/Atividades</vt:lpstr>
      <vt:lpstr>Referências Bibliográficas</vt:lpstr>
      <vt:lpstr>Desenvolvimento Web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838</cp:revision>
  <dcterms:created xsi:type="dcterms:W3CDTF">2020-03-17T20:12:34Z</dcterms:created>
  <dcterms:modified xsi:type="dcterms:W3CDTF">2022-03-15T14:20:18Z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