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91" r:id="rId3"/>
    <p:sldId id="386" r:id="rId4"/>
    <p:sldId id="394" r:id="rId5"/>
    <p:sldId id="395" r:id="rId6"/>
    <p:sldId id="387" r:id="rId7"/>
    <p:sldId id="388" r:id="rId8"/>
    <p:sldId id="389" r:id="rId9"/>
    <p:sldId id="396" r:id="rId10"/>
    <p:sldId id="397" r:id="rId11"/>
    <p:sldId id="390" r:id="rId12"/>
    <p:sldId id="391" r:id="rId13"/>
    <p:sldId id="392" r:id="rId14"/>
    <p:sldId id="398" r:id="rId15"/>
    <p:sldId id="393" r:id="rId16"/>
    <p:sldId id="333" r:id="rId17"/>
    <p:sldId id="323" r:id="rId18"/>
    <p:sldId id="334" r:id="rId19"/>
    <p:sldId id="337" r:id="rId20"/>
    <p:sldId id="309" r:id="rId2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2400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9680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4759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7396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863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2487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4803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104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6255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609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3532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5430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7027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velhobit.com.br/design/3-dicas-rapidas-de-css-para-facilitar-leitura-de-conteudo-do-seu-site-ou-blog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ooks.google.com.br/books?hl=pt-BR&amp;lr=&amp;id=04cbCgAAQBAJ&amp;oi=fnd&amp;pg=PT5&amp;dq=Estiliza%C3%A7%C3%A3o+CSS+HTML&amp;ots=JttwDQX0Za&amp;sig=hDatOrM6nS37uFMOHLHtxBcaNeA#v=onepage&amp;q=Estiliza%C3%A7%C3%A3o%20CSS%20HTML&amp;f=fals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eTHC78giGQ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Tfjd5yzCaxk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quiz.as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CS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html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891540" lvl="2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</a:p>
          <a:p>
            <a:pPr marL="891540" lvl="2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16px;</a:t>
            </a:r>
          </a:p>
          <a:p>
            <a:pPr marL="891540" lvl="2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91540" lvl="2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8057347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Elementos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O CSS coloca estilo em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Esse parâmetro de classe começa com . (ponto) e pode ser adicionado ao HTML com o 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=“”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HTML mais de uma vez e mais de uma classe por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Já o parâmetro ID começa com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(#) + o nome que quiser. Só é possível utilizar um ID por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HTML, ele é adicionado através do atributo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id=“”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HTML.</a:t>
            </a:r>
          </a:p>
        </p:txBody>
      </p:sp>
    </p:spTree>
    <p:extLst>
      <p:ext uri="{BB962C8B-B14F-4D97-AF65-F5344CB8AC3E}">
        <p14:creationId xmlns:p14="http://schemas.microsoft.com/office/powerpoint/2010/main" val="76150992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Elementos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ccc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 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3rem; color: #555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.titulo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3rem; color: #333;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HTML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=“titulo”&gt;Página Web&lt;/h1&gt;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.fonte-grande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40px;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.sublinhado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font-decoration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underline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99942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Elementos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#botao {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-top: 15px;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padding-bottom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15px;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padding-left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35px;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padding-right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35px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background-color: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HTML: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id=“botão”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=“https://google.com”&gt;</a:t>
            </a:r>
            <a:r>
              <a:rPr lang="pt-B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 aqui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75546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Animação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@keyframes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0% {background-color: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 /*a animação começa vermelho*/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50% {background-color: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yellow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 /*a animação chega na metade em amarela*/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100% {background-color: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 /*a animação termina vermelha novamente*/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	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100px; /*largura do elemento*/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100px;/*altura do elemento*/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;/*cor do inicial do elemento*/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animation-name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;/*aqui vem o nome da animação*/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animation-duration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4s;/*tempo da duração do inicio ao fim*/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	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animation-iteration-count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:infinite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418674966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Estilização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2900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CSS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https://velhobit.com.br/design/3-dicas-rapidas-de-css-para-facilitar-leitura-de-conteudo-do-seu-site-ou-blog.html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SCHEIDT,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Felippe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Alex. Fundamentos de CSS: criando design para sistemas web.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Outbox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Livros Digitais, 2015.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https://books.google.com.br/books?hl=pt-BR&amp;lr=&amp;id=04cbCgAAQBAJ&amp;oi=fnd&amp;pg=PT5&amp;dq=Estiliza%C3%A7%C3%A3o+CSS+HTML&amp;ots=JttwDQX0Za&amp;sig=hDatOrM6nS37uFMOHLHtxBcaNeA#v=onepage&amp;q=Estiliza%C3%A7%C3%A3o%20CSS%20HTML&amp;f=false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https://www.youtube.com/watch?v=ieTHC78giGQ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(CSS)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https://www.youtube.com/watch?v=Tfjd5yzCaxk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(CSS)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CSS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https://www.w3schools.com/css/css_quiz.asp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https://developer.mozilla.org/pt-BR/docs/Web/CSS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https://www.w3schools.com/css/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05 e 06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CSS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a sigla para o termo em inglês 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Cascading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Sheets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que, traduzido para o português, significa Folha de Estilo em Cascatas.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Foi desenvolvido pelo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(World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Consortium) em 1996.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Lançada em 2010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 é a última versão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veio para acrescentar de forma melhorada as versões anteriores.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451201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melhor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novidade é em relação a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flexibilidade na criação de layouts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trazendo mais autonomia para os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designers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também desenvolvedores, que de certa forma estão ligados ao visual do site.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é possível elaborar cantos arredondados, sombras, efeitos gradientes, animações e efeitos de transição, dentre outras opções.</a:t>
            </a:r>
          </a:p>
        </p:txBody>
      </p:sp>
    </p:spTree>
    <p:extLst>
      <p:ext uri="{BB962C8B-B14F-4D97-AF65-F5344CB8AC3E}">
        <p14:creationId xmlns:p14="http://schemas.microsoft.com/office/powerpoint/2010/main" val="422431244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 o conteúdo da representação visual do site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Utilizando 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possível alterar a cor do texto e do fundo, fonte e espaçamento entre parágrafos. 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pode criar tabelas, usar variações de layouts, ajustar imagens para suas respectivas telas e assim por diante.</a:t>
            </a:r>
          </a:p>
        </p:txBody>
      </p:sp>
    </p:spTree>
    <p:extLst>
      <p:ext uri="{BB962C8B-B14F-4D97-AF65-F5344CB8AC3E}">
        <p14:creationId xmlns:p14="http://schemas.microsoft.com/office/powerpoint/2010/main" val="137471238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-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Estilos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podem ser: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Interno, Externo 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Definido na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HEAD, para o HTML em execução.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Definido a estilização num arquivo externo e incorporado ao HTML.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Definido em elementos específicos que possem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423695069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Folha de </a:t>
            </a:r>
            <a:r>
              <a:rPr lang="en-US" b="1" dirty="0" err="1">
                <a:solidFill>
                  <a:srgbClr val="0070C0"/>
                </a:solidFill>
              </a:rPr>
              <a:t>Estilo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folha de estilos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bem simples. Basta abrir sua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criar um documento novo na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projeto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Depois de criado, salve como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styles.css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mesmo sem ainda ter escrito nada (este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o que define um arquivo ser reconhecido pelo navegador como a folha de estilo.</a:t>
            </a:r>
          </a:p>
        </p:txBody>
      </p:sp>
    </p:spTree>
    <p:extLst>
      <p:ext uri="{BB962C8B-B14F-4D97-AF65-F5344CB8AC3E}">
        <p14:creationId xmlns:p14="http://schemas.microsoft.com/office/powerpoint/2010/main" val="130580574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Integrar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ao</a:t>
            </a:r>
            <a:r>
              <a:rPr lang="en-US" b="1" dirty="0">
                <a:solidFill>
                  <a:srgbClr val="0070C0"/>
                </a:solidFill>
              </a:rPr>
              <a:t> HTML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Após salvar como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styles.css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precisamos integrar o arquivo em nosso arquivo HTML, porque é ele quem vai carregar o CSS. E é com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referência que o HTML esteriliza sua página Web, veja: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styles.css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vai indicar ao HTML que tem um arquivo CSS para ser adicionado à  página. Isto deve ser adicionado dentro da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do seu HTML.</a:t>
            </a:r>
          </a:p>
        </p:txBody>
      </p:sp>
    </p:spTree>
    <p:extLst>
      <p:ext uri="{BB962C8B-B14F-4D97-AF65-F5344CB8AC3E}">
        <p14:creationId xmlns:p14="http://schemas.microsoft.com/office/powerpoint/2010/main" val="393111666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Definição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seletor,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aponta para o elemento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você deseja estilizar. O bloco de declaração contém uma ou mais declarações separadas por ponto e vírgula.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declaração inclui um nome de propriedade CSS e um valor, separados por dois pontos. Uma declaração CSS sempre termina com um ponto-e-vírgula e os blocos de declaração são cercados por chaves.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seletor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{PROPRIEDADE: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54360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3432</TotalTime>
  <Words>1112</Words>
  <Application>Microsoft Office PowerPoint</Application>
  <PresentationFormat>Apresentação na tela (16:9)</PresentationFormat>
  <Paragraphs>112</Paragraphs>
  <Slides>20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Office Theme</vt:lpstr>
      <vt:lpstr>Desenvolvimento Web  CSS</vt:lpstr>
      <vt:lpstr>Aulas 05 e 06 CSS</vt:lpstr>
      <vt:lpstr>CSS</vt:lpstr>
      <vt:lpstr>CSS</vt:lpstr>
      <vt:lpstr>CSS</vt:lpstr>
      <vt:lpstr>CSS - Styles</vt:lpstr>
      <vt:lpstr>CSS – Folha de Estilo</vt:lpstr>
      <vt:lpstr>CSS – Integrar ao HTML</vt:lpstr>
      <vt:lpstr>CSS – Definição</vt:lpstr>
      <vt:lpstr>CSS – Definição Exemplo</vt:lpstr>
      <vt:lpstr>CSS – Elementos</vt:lpstr>
      <vt:lpstr>CSS – Elementos Exemplos</vt:lpstr>
      <vt:lpstr>CSS – Elementos Exemplos</vt:lpstr>
      <vt:lpstr>CSS – Exemplo Animação</vt:lpstr>
      <vt:lpstr>CSS – Estilização</vt:lpstr>
      <vt:lpstr>Leitura Específica</vt:lpstr>
      <vt:lpstr>Aprenda+</vt:lpstr>
      <vt:lpstr>Dinâmica/Atividades</vt:lpstr>
      <vt:lpstr>Referências Bibliográficas</vt:lpstr>
      <vt:lpstr>Desenvolvimento Web 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882</cp:revision>
  <dcterms:created xsi:type="dcterms:W3CDTF">2020-03-17T20:12:34Z</dcterms:created>
  <dcterms:modified xsi:type="dcterms:W3CDTF">2022-03-15T17:00:59Z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