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93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 e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220</Words>
  <Application>Microsoft Office PowerPoint</Application>
  <PresentationFormat>Apresentação na tela (16:9)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Web  JS</vt:lpstr>
      <vt:lpstr>Aulas 07 e 08 JS</vt:lpstr>
      <vt:lpstr>JS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888</cp:revision>
  <dcterms:created xsi:type="dcterms:W3CDTF">2020-03-17T20:12:34Z</dcterms:created>
  <dcterms:modified xsi:type="dcterms:W3CDTF">2022-03-15T17:31:06Z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