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91" r:id="rId3"/>
    <p:sldId id="400" r:id="rId4"/>
    <p:sldId id="437" r:id="rId5"/>
    <p:sldId id="401" r:id="rId6"/>
    <p:sldId id="402" r:id="rId7"/>
    <p:sldId id="406" r:id="rId8"/>
    <p:sldId id="405" r:id="rId9"/>
    <p:sldId id="407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38" r:id="rId30"/>
    <p:sldId id="427" r:id="rId31"/>
    <p:sldId id="428" r:id="rId32"/>
    <p:sldId id="429" r:id="rId33"/>
    <p:sldId id="430" r:id="rId34"/>
    <p:sldId id="431" r:id="rId35"/>
    <p:sldId id="333" r:id="rId36"/>
    <p:sldId id="323" r:id="rId37"/>
    <p:sldId id="334" r:id="rId38"/>
    <p:sldId id="337" r:id="rId39"/>
    <p:sldId id="309" r:id="rId4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73208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4788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aujor.com/" TargetMode="External"/><Relationship Id="rId3" Type="http://schemas.openxmlformats.org/officeDocument/2006/relationships/hyperlink" Target="https://developer.mozilla.org/pt-BR/docs/Web/CSS" TargetMode="External"/><Relationship Id="rId7" Type="http://schemas.openxmlformats.org/officeDocument/2006/relationships/hyperlink" Target="https://www.w3c.br/pub/Materiais/PublicacoesW3C/cartilha-w3cbr-acessibilidade-web-fasciculo-I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eveloper.mozilla.org/pt-BR/docs/Web/CSS/grid" TargetMode="Externa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à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alinhar verticalmente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horizontalmente utilizando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 </a:t>
            </a:r>
            <a:r>
              <a:rPr lang="pt-BR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Propriedades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 Item Container</a:t>
            </a: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display: grid;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-áreas, etc.</a:t>
            </a:r>
          </a:p>
          <a:p>
            <a:pPr algn="just">
              <a:buFontTx/>
              <a:buChar char="-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Item Container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-start;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grid-área, etc.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61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Renderização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motor de renderização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software que transforma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marcação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informação de formatação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Safari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 o motor de renderização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webkit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Google Chrome e o Opera,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Já o navegador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Mozila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Firefox,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moz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Gecko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EdgeHTML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fork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Trident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mini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 Classic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 Explorer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Microsoft, utiliza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Trident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[1]Exemplo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https://developer.mozilla.org/pt-BR/docs/Web/CSS/grid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https://www.w3c.br/pub/Materiais/PublicacoesW3C/cartilha-w3cbr-acessibilidade-web-fasciculo-I.html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Site: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https://www.maujor.com/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289390262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pixelHor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pixelDesfoque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Caixa (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3849</TotalTime>
  <Words>1906</Words>
  <Application>Microsoft Office PowerPoint</Application>
  <PresentationFormat>Apresentação na tela (16:9)</PresentationFormat>
  <Paragraphs>204</Paragraphs>
  <Slides>39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06 CSS</vt:lpstr>
      <vt:lpstr>CSS – Renderização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 (Div)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973</cp:revision>
  <dcterms:created xsi:type="dcterms:W3CDTF">2020-03-17T20:12:34Z</dcterms:created>
  <dcterms:modified xsi:type="dcterms:W3CDTF">2023-09-14T16:43:36Z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