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39" r:id="rId18"/>
    <p:sldId id="450" r:id="rId19"/>
    <p:sldId id="451" r:id="rId20"/>
    <p:sldId id="453" r:id="rId21"/>
    <p:sldId id="44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333" r:id="rId32"/>
    <p:sldId id="323" r:id="rId33"/>
    <p:sldId id="334" r:id="rId34"/>
    <p:sldId id="337" r:id="rId35"/>
    <p:sldId id="309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39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463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6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25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0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12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61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19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5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36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05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 de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pelo menos uma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 que limita o escopo das folhas de estilo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tal como largura, altura e cor.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adicionadas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deixam a apresentação do conteúdo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adaptado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uma gama especifica de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precisando mudar o conteúdo em si.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query 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 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 ao tipo do documento exibido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expressões na media query são verdadeiras.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587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em um elemento de link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media="(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800px)"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dentro de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600px)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facet_sidebar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display: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uma media query é verdadeira, a camada de estilo ou as regras de estilos correspondentes são aplicadas, seguindo o padrão de regras de cascatas.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59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and (orientation: landscape)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tv and (min-width: 700px) and (orientation: landscape)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all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(all and (monochrome))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all)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screen and (color),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(screen and (color))),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media="only screen and (color)"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92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479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empresa de computação em nuvem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 em São Francisco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oferece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hospedagem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serviços de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 servidor para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da web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estáticos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9545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 seus repositórios a um fluxo de trabalho completo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 global de CDN, integração contínua e HTTPS automático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 gratuito).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vez que você confirma alterações, 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 seu site,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-renderiza a marcação e otimiza os ativos na infraestrutura de compilação dedicada.</a:t>
            </a:r>
          </a:p>
        </p:txBody>
      </p:sp>
    </p:spTree>
    <p:extLst>
      <p:ext uri="{BB962C8B-B14F-4D97-AF65-F5344CB8AC3E}">
        <p14:creationId xmlns:p14="http://schemas.microsoft.com/office/powerpoint/2010/main" val="17684295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 a URL: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uma conta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Efetue o login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repositório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integração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sua conta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 projeto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42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Configurar as parâmetros de ambiente: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(Não vamos utilizar)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nome da 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(Configurar variável de ambiente)</a:t>
            </a:r>
          </a:p>
        </p:txBody>
      </p:sp>
    </p:spTree>
    <p:extLst>
      <p:ext uri="{BB962C8B-B14F-4D97-AF65-F5344CB8AC3E}">
        <p14:creationId xmlns:p14="http://schemas.microsoft.com/office/powerpoint/2010/main" val="1405692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Configurações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962025" lvl="1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(alterar nome)</a:t>
            </a: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5890" lvl="2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16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1: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public_hmtl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53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2: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3: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937104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904875" lvl="1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904875" lvl="1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(index.html)</a:t>
            </a: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databseConnect.php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91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>
                <a:solidFill>
                  <a:srgbClr val="0070C0"/>
                </a:solidFill>
              </a:rPr>
              <a:t> 4: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E07343-8592-425F-B33A-BF607A3D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28" y="1071683"/>
            <a:ext cx="2463476" cy="39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8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1707</Words>
  <Application>Microsoft Office PowerPoint</Application>
  <PresentationFormat>Apresentação na tela (16:9)</PresentationFormat>
  <Paragraphs>219</Paragraphs>
  <Slides>35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Desenvolvimento Web  CSS</vt:lpstr>
      <vt:lpstr>Aulas 07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Media Queries</vt:lpstr>
      <vt:lpstr>CSS – Media Queries</vt:lpstr>
      <vt:lpstr>CSS – Media Queries - Exemplo</vt:lpstr>
      <vt:lpstr>CSS – Media Queries - Operadores</vt:lpstr>
      <vt:lpstr>CSS – Bootstrap</vt:lpstr>
      <vt:lpstr>Deploy Site Netlify</vt:lpstr>
      <vt:lpstr>Deploy Site Netlify</vt:lpstr>
      <vt:lpstr>Deploy Site Netlify</vt:lpstr>
      <vt:lpstr>Deploy Site Netlify</vt:lpstr>
      <vt:lpstr>Deploy Site Netlify</vt:lpstr>
      <vt:lpstr>Sugestão 1: Estrutura Site</vt:lpstr>
      <vt:lpstr>Sugestão 2: Estrutura Site</vt:lpstr>
      <vt:lpstr>Sugestão 3: Estrutura Site</vt:lpstr>
      <vt:lpstr>Sugestão 4: Estrutura Site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1001</cp:revision>
  <dcterms:created xsi:type="dcterms:W3CDTF">2020-03-17T20:12:34Z</dcterms:created>
  <dcterms:modified xsi:type="dcterms:W3CDTF">2023-09-14T16:19:59Z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