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333" r:id="rId24"/>
    <p:sldId id="323" r:id="rId25"/>
    <p:sldId id="334" r:id="rId26"/>
    <p:sldId id="337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fjd5yzCax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ercise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https://www.w3schools.com/css/css_exercises.asp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1571</Words>
  <Application>Microsoft Office PowerPoint</Application>
  <PresentationFormat>Apresentação na tela (16:9)</PresentationFormat>
  <Paragraphs>161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Desenvolvimento Web  CSS</vt:lpstr>
      <vt:lpstr>Aulas 05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958</cp:revision>
  <dcterms:created xsi:type="dcterms:W3CDTF">2020-03-17T20:12:34Z</dcterms:created>
  <dcterms:modified xsi:type="dcterms:W3CDTF">2022-04-05T12:59:52Z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