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00" r:id="rId4"/>
    <p:sldId id="437" r:id="rId5"/>
    <p:sldId id="401" r:id="rId6"/>
    <p:sldId id="402" r:id="rId7"/>
    <p:sldId id="406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38" r:id="rId30"/>
    <p:sldId id="427" r:id="rId31"/>
    <p:sldId id="428" r:id="rId32"/>
    <p:sldId id="429" r:id="rId33"/>
    <p:sldId id="430" r:id="rId34"/>
    <p:sldId id="431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à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e o Google Chrome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utilizam o motor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prefixo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referenciar seu motor de renderização.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 temos os prefixos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navegador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remete ao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pixelHor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pixelDesfoque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1897</Words>
  <Application>Microsoft Office PowerPoint</Application>
  <PresentationFormat>Apresentação na tela (16:9)</PresentationFormat>
  <Paragraphs>204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06 CSS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 (Div)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965</cp:revision>
  <dcterms:created xsi:type="dcterms:W3CDTF">2020-03-17T20:12:34Z</dcterms:created>
  <dcterms:modified xsi:type="dcterms:W3CDTF">2022-04-05T14:27:14Z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