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93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08 e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3456</TotalTime>
  <Words>220</Words>
  <Application>Microsoft Office PowerPoint</Application>
  <PresentationFormat>Apresentação na tela (16:9)</PresentationFormat>
  <Paragraphs>33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Desenvolvimento Web  JS</vt:lpstr>
      <vt:lpstr>Aulas 08 e 09 JS</vt:lpstr>
      <vt:lpstr>JS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889</cp:revision>
  <dcterms:created xsi:type="dcterms:W3CDTF">2020-03-17T20:12:34Z</dcterms:created>
  <dcterms:modified xsi:type="dcterms:W3CDTF">2022-04-05T14:28:28Z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