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439" r:id="rId15"/>
    <p:sldId id="443" r:id="rId16"/>
    <p:sldId id="444" r:id="rId17"/>
    <p:sldId id="440" r:id="rId18"/>
    <p:sldId id="441" r:id="rId19"/>
    <p:sldId id="442" r:id="rId20"/>
    <p:sldId id="397" r:id="rId21"/>
    <p:sldId id="409" r:id="rId22"/>
    <p:sldId id="408" r:id="rId23"/>
    <p:sldId id="412" r:id="rId24"/>
    <p:sldId id="410" r:id="rId25"/>
    <p:sldId id="411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23" r:id="rId39"/>
    <p:sldId id="424" r:id="rId40"/>
    <p:sldId id="425" r:id="rId41"/>
    <p:sldId id="426" r:id="rId42"/>
    <p:sldId id="401" r:id="rId43"/>
    <p:sldId id="416" r:id="rId44"/>
    <p:sldId id="399" r:id="rId45"/>
    <p:sldId id="417" r:id="rId46"/>
    <p:sldId id="422" r:id="rId47"/>
    <p:sldId id="400" r:id="rId48"/>
    <p:sldId id="419" r:id="rId49"/>
    <p:sldId id="446" r:id="rId50"/>
    <p:sldId id="450" r:id="rId51"/>
    <p:sldId id="447" r:id="rId52"/>
    <p:sldId id="449" r:id="rId53"/>
    <p:sldId id="421" r:id="rId54"/>
    <p:sldId id="420" r:id="rId55"/>
    <p:sldId id="445" r:id="rId56"/>
    <p:sldId id="452" r:id="rId57"/>
    <p:sldId id="453" r:id="rId58"/>
    <p:sldId id="418" r:id="rId59"/>
    <p:sldId id="451" r:id="rId60"/>
    <p:sldId id="454" r:id="rId61"/>
    <p:sldId id="455" r:id="rId62"/>
    <p:sldId id="456" r:id="rId63"/>
    <p:sldId id="333" r:id="rId64"/>
    <p:sldId id="323" r:id="rId65"/>
    <p:sldId id="334" r:id="rId66"/>
    <p:sldId id="337" r:id="rId67"/>
    <p:sldId id="309" r:id="rId6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</a:t>
            </a:r>
            <a:r>
              <a:rPr lang="en-US" b="1" dirty="0" err="1">
                <a:solidFill>
                  <a:srgbClr val="0070C0"/>
                </a:solidFill>
              </a:rPr>
              <a:t>Opção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</a:t>
            </a:r>
            <a:r>
              <a:rPr lang="en-US" b="1" dirty="0" err="1">
                <a:solidFill>
                  <a:srgbClr val="0070C0"/>
                </a:solidFill>
              </a:rPr>
              <a:t>Opção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Consulta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PHP =&gt;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settings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10584</TotalTime>
  <Words>4979</Words>
  <Application>Microsoft Office PowerPoint</Application>
  <PresentationFormat>Apresentação na tela (16:9)</PresentationFormat>
  <Paragraphs>567</Paragraphs>
  <Slides>67</Slides>
  <Notes>64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1" baseType="lpstr">
      <vt:lpstr>Arial</vt:lpstr>
      <vt:lpstr>Calibri</vt:lpstr>
      <vt:lpstr>Times New Roman</vt:lpstr>
      <vt:lpstr>Office Theme</vt:lpstr>
      <vt:lpstr>Desenvolvimento Web  PHP</vt:lpstr>
      <vt:lpstr>Aulas 12 e 13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Opção 1</vt:lpstr>
      <vt:lpstr>PHP – BD MySQL Opção 2</vt:lpstr>
      <vt:lpstr>PHP – MySQL Transações Consulta</vt:lpstr>
      <vt:lpstr>PHP – MySQL Transações Insert</vt:lpstr>
      <vt:lpstr>PHP – MySQL Transações Update</vt:lpstr>
      <vt:lpstr>PHP – MySQL Transações Delete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1660</cp:revision>
  <dcterms:created xsi:type="dcterms:W3CDTF">2020-03-17T20:12:34Z</dcterms:created>
  <dcterms:modified xsi:type="dcterms:W3CDTF">2022-05-11T19:07:08Z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