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400" r:id="rId24"/>
    <p:sldId id="437" r:id="rId25"/>
    <p:sldId id="401" r:id="rId26"/>
    <p:sldId id="402" r:id="rId27"/>
    <p:sldId id="406" r:id="rId28"/>
    <p:sldId id="405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38" r:id="rId50"/>
    <p:sldId id="427" r:id="rId51"/>
    <p:sldId id="428" r:id="rId52"/>
    <p:sldId id="429" r:id="rId53"/>
    <p:sldId id="430" r:id="rId54"/>
    <p:sldId id="431" r:id="rId55"/>
    <p:sldId id="333" r:id="rId56"/>
    <p:sldId id="323" r:id="rId57"/>
    <p:sldId id="334" r:id="rId58"/>
    <p:sldId id="337" r:id="rId59"/>
    <p:sldId id="309" r:id="rId6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4" Type="http://schemas.openxmlformats.org/officeDocument/2006/relationships/hyperlink" Target="https://www.youtube.com/watch?v=Tfjd5yzCaxk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quiz.asp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a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[3]Exemplos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3307</Words>
  <Application>Microsoft Office PowerPoint</Application>
  <PresentationFormat>Apresentação na tela (16:9)</PresentationFormat>
  <Paragraphs>349</Paragraphs>
  <Slides>59</Slides>
  <Notes>56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4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05 e 06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Caixas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956</cp:revision>
  <dcterms:created xsi:type="dcterms:W3CDTF">2020-03-17T20:12:34Z</dcterms:created>
  <dcterms:modified xsi:type="dcterms:W3CDTF">2022-04-04T21:28:04Z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