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400" r:id="rId4"/>
    <p:sldId id="401" r:id="rId5"/>
    <p:sldId id="404" r:id="rId6"/>
    <p:sldId id="430" r:id="rId7"/>
    <p:sldId id="429" r:id="rId8"/>
    <p:sldId id="432" r:id="rId9"/>
    <p:sldId id="431" r:id="rId10"/>
    <p:sldId id="433" r:id="rId11"/>
    <p:sldId id="435" r:id="rId12"/>
    <p:sldId id="436" r:id="rId13"/>
    <p:sldId id="434" r:id="rId14"/>
    <p:sldId id="397" r:id="rId15"/>
    <p:sldId id="402" r:id="rId16"/>
    <p:sldId id="403" r:id="rId17"/>
    <p:sldId id="454" r:id="rId18"/>
    <p:sldId id="455" r:id="rId19"/>
    <p:sldId id="407" r:id="rId20"/>
    <p:sldId id="412" r:id="rId21"/>
    <p:sldId id="437" r:id="rId22"/>
    <p:sldId id="408" r:id="rId23"/>
    <p:sldId id="438" r:id="rId24"/>
    <p:sldId id="415" r:id="rId25"/>
    <p:sldId id="413" r:id="rId26"/>
    <p:sldId id="414" r:id="rId27"/>
    <p:sldId id="333" r:id="rId28"/>
    <p:sldId id="323" r:id="rId29"/>
    <p:sldId id="334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remover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removendo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 até a posição 3,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considera a posição 4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2, 11, 14, 27];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 &gt;= 18)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("Você é obrigado a votar");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JS 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body, acrescentar: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... in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“ - Modelo”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// Remove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Remove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redefine 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na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redefine 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// insere elemento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posição exata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2082</Words>
  <Application>Microsoft Office PowerPoint</Application>
  <PresentationFormat>Apresentação na tela (16:9)</PresentationFormat>
  <Paragraphs>259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Desenvolvimento Web  JS</vt:lpstr>
      <vt:lpstr>Aulas 09 JS 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1250</cp:revision>
  <dcterms:created xsi:type="dcterms:W3CDTF">2020-03-17T20:12:34Z</dcterms:created>
  <dcterms:modified xsi:type="dcterms:W3CDTF">2022-05-10T15:20:27Z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