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93" r:id="rId4"/>
    <p:sldId id="397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Estruturas: Condicional e Repetição</a:t>
            </a: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277</Words>
  <Application>Microsoft Office PowerPoint</Application>
  <PresentationFormat>Apresentação na tela (16:9)</PresentationFormat>
  <Paragraphs>45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Desenvolvimento Web  JS</vt:lpstr>
      <vt:lpstr>Aulas 09 JS</vt:lpstr>
      <vt:lpstr>JS</vt:lpstr>
      <vt:lpstr>JS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901</cp:revision>
  <dcterms:created xsi:type="dcterms:W3CDTF">2020-03-17T20:12:34Z</dcterms:created>
  <dcterms:modified xsi:type="dcterms:W3CDTF">2022-04-18T21:26:24Z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