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2" r:id="rId4"/>
    <p:sldId id="343" r:id="rId5"/>
    <p:sldId id="349" r:id="rId6"/>
    <p:sldId id="335" r:id="rId7"/>
    <p:sldId id="344" r:id="rId8"/>
    <p:sldId id="345" r:id="rId9"/>
    <p:sldId id="340" r:id="rId10"/>
    <p:sldId id="346" r:id="rId11"/>
    <p:sldId id="347" r:id="rId12"/>
    <p:sldId id="348" r:id="rId13"/>
    <p:sldId id="339" r:id="rId14"/>
    <p:sldId id="336" r:id="rId15"/>
    <p:sldId id="342" r:id="rId16"/>
    <p:sldId id="333" r:id="rId17"/>
    <p:sldId id="323" r:id="rId18"/>
    <p:sldId id="334" r:id="rId19"/>
    <p:sldId id="337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software, seja ele um sistema, um app, um portal ou um site, que está conectado a uma rede, podendo ser internet ou intranet (uma rede interna).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Photoshop,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FTP,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Jenkins,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1219</Words>
  <Application>Microsoft Office PowerPoint</Application>
  <PresentationFormat>Apresentação na tela (16:9)</PresentationFormat>
  <Paragraphs>123</Paragraphs>
  <Slides>20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 – Conceito</vt:lpstr>
      <vt:lpstr>Contextualização – App Web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642</cp:revision>
  <dcterms:created xsi:type="dcterms:W3CDTF">2020-03-17T20:12:34Z</dcterms:created>
  <dcterms:modified xsi:type="dcterms:W3CDTF">2022-02-22T12:35:03Z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