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439" r:id="rId15"/>
    <p:sldId id="443" r:id="rId16"/>
    <p:sldId id="444" r:id="rId17"/>
    <p:sldId id="440" r:id="rId18"/>
    <p:sldId id="441" r:id="rId19"/>
    <p:sldId id="442" r:id="rId20"/>
    <p:sldId id="397" r:id="rId21"/>
    <p:sldId id="409" r:id="rId22"/>
    <p:sldId id="408" r:id="rId23"/>
    <p:sldId id="412" r:id="rId24"/>
    <p:sldId id="410" r:id="rId25"/>
    <p:sldId id="411" r:id="rId26"/>
    <p:sldId id="427" r:id="rId27"/>
    <p:sldId id="429" r:id="rId28"/>
    <p:sldId id="428" r:id="rId29"/>
    <p:sldId id="430" r:id="rId30"/>
    <p:sldId id="431" r:id="rId31"/>
    <p:sldId id="432" r:id="rId32"/>
    <p:sldId id="433" r:id="rId33"/>
    <p:sldId id="434" r:id="rId34"/>
    <p:sldId id="435" r:id="rId35"/>
    <p:sldId id="436" r:id="rId36"/>
    <p:sldId id="437" r:id="rId37"/>
    <p:sldId id="438" r:id="rId38"/>
    <p:sldId id="423" r:id="rId39"/>
    <p:sldId id="424" r:id="rId40"/>
    <p:sldId id="425" r:id="rId41"/>
    <p:sldId id="426" r:id="rId42"/>
    <p:sldId id="401" r:id="rId43"/>
    <p:sldId id="416" r:id="rId44"/>
    <p:sldId id="399" r:id="rId45"/>
    <p:sldId id="417" r:id="rId46"/>
    <p:sldId id="422" r:id="rId47"/>
    <p:sldId id="400" r:id="rId48"/>
    <p:sldId id="418" r:id="rId49"/>
    <p:sldId id="445" r:id="rId50"/>
    <p:sldId id="420" r:id="rId51"/>
    <p:sldId id="421" r:id="rId52"/>
    <p:sldId id="419" r:id="rId53"/>
    <p:sldId id="333" r:id="rId54"/>
    <p:sldId id="323" r:id="rId55"/>
    <p:sldId id="334" r:id="rId56"/>
    <p:sldId id="337" r:id="rId57"/>
    <p:sldId id="309" r:id="rId5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526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94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7848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1112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86023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52470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8457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74823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7996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7129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09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9127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8274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43986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85437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15613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6775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78078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252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350924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por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=&gt;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.: $vetor[0] = 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3, 9);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$lista[] = 5; // Inclui o elemento no final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valorInicial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valorFinal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15, 5);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(3, 8, 13)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$v) {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“$v”;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3504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array_push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array_pop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último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array_unshift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elemento); // aloca elemento no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array_shift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desaloca elemento do início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392112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Métodos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de forma decrescente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array_arsort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preservando 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array_krsort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);//ordena “decrescente”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pelo índice.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67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Personalizadas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9, 3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personalizado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($lista[4]); // Desaloca o elemento da posição 4.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095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Associativos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“4378”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“nome”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“idade”=&gt; 17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"$lista[nome]";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($lista[“nome”]);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nome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[“altura”] = 1.55;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Alocando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 no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“ };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$campo =&gt; $valor) {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"$campo $valor “ };</a:t>
            </a:r>
          </a:p>
        </p:txBody>
      </p:sp>
    </p:spTree>
    <p:extLst>
      <p:ext uri="{BB962C8B-B14F-4D97-AF65-F5344CB8AC3E}">
        <p14:creationId xmlns:p14="http://schemas.microsoft.com/office/powerpoint/2010/main" val="10361273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Arrays </a:t>
            </a:r>
            <a:r>
              <a:rPr lang="en-US" b="1" dirty="0" err="1">
                <a:solidFill>
                  <a:srgbClr val="0070C0"/>
                </a:solidFill>
              </a:rPr>
              <a:t>Matriz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9),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(5, 3),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2) 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3x2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$matriz[2][1] = -3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Atribuindo um elemento a matriz.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($matriz);</a:t>
            </a:r>
          </a:p>
        </p:txBody>
      </p:sp>
    </p:spTree>
    <p:extLst>
      <p:ext uri="{BB962C8B-B14F-4D97-AF65-F5344CB8AC3E}">
        <p14:creationId xmlns:p14="http://schemas.microsoft.com/office/powerpoint/2010/main" val="282978984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12 e 13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($soma);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raizQ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 com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impressão com texto formatado;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custa R$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%.2f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$produto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metacaracteres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=inteiros,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imprime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,: $lista[0] = 12; $lista[1] = 4; $lista[2] = 8; $lista[3] = -3;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($lista);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exibe os tipos dos elementos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$lista2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(7, 9, 0, 3);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($lista2);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var_dump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var_export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908251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tamanho,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false)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quebra de texto;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$texto = “Curso de PHP, características da linguagem”;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$retorno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wordwrap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($texto);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$retorno;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tamanho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=“Salvador”;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71405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no início e fim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esquerda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elimina espaço a direita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rtrim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 Salvador, 16 de maio.  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“$cidade”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48393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quantidade de palavras de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str_word_count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Bahia.”, 0);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parâmetros: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=p/palavra;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=gera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=p/ palavra/índice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str_split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48763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p/palavra com base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texto;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 ”, “Salvador, 16 de maio.”);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print_r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gera um texto separando 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$lista[0] = 32;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$lista[1] = 27;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$lista[2] = 43;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$lista);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32&amp;27&amp;43</a:t>
            </a:r>
          </a:p>
        </p:txBody>
      </p:sp>
    </p:spTree>
    <p:extLst>
      <p:ext uri="{BB962C8B-B14F-4D97-AF65-F5344CB8AC3E}">
        <p14:creationId xmlns:p14="http://schemas.microsoft.com/office/powerpoint/2010/main" val="308554312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ASC 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letra digitada no teclado com base no código;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(74);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Letra J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código do caractere digitado no teclado;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$letra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$letra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Código 74</a:t>
            </a:r>
          </a:p>
        </p:txBody>
      </p:sp>
    </p:spTree>
    <p:extLst>
      <p:ext uri="{BB962C8B-B14F-4D97-AF65-F5344CB8AC3E}">
        <p14:creationId xmlns:p14="http://schemas.microsoft.com/office/powerpoint/2010/main" val="299484896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baixa;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strtolower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texto em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strtoupper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3050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Primeira letra caixa alta;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ucfirst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 primeira letra de cada palavra em caixa alta;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ucwords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inverte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strrev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 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705430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Carne”, “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stripos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(“Arroz Feijão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arne”,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14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Contar a quantidade de ocorrência da palavra;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substr_count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 e filho”, “filho”)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2 ocorrências</a:t>
            </a:r>
          </a:p>
        </p:txBody>
      </p:sp>
    </p:spTree>
    <p:extLst>
      <p:ext uri="{BB962C8B-B14F-4D97-AF65-F5344CB8AC3E}">
        <p14:creationId xmlns:p14="http://schemas.microsoft.com/office/powerpoint/2010/main" val="100539072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Pesquisa posição da palavra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Ex1: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0, 4)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Ex2: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6)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Ex3: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filho”, -5)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filho</a:t>
            </a:r>
          </a:p>
        </p:txBody>
      </p:sp>
    </p:spTree>
    <p:extLst>
      <p:ext uri="{BB962C8B-B14F-4D97-AF65-F5344CB8AC3E}">
        <p14:creationId xmlns:p14="http://schemas.microsoft.com/office/powerpoint/2010/main" val="178910749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tam_max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caractere, parâmetro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Inclui caractere;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str_pad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“#”, STR_PAD_RIGHT);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repete 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str_repeat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(“w”, 3)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7889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Strings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8562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str_ireplace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palavraOri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palavraTarg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texto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subst.palavra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texto;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str_replace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(“Filho”,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filho”)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18302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$r = $a + $b; 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1841500" lvl="4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1841500" lvl="4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(Include/Require)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4825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instruções servem para integrar uma biblioteca em um código PHP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reuso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Não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Exige que a rotina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exista no projeto.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include 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//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bibFuncoes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.php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$resultado = soma(3, 8);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$resultado”;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include_once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require_once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utilizada para não repetir a inclusão no código.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587275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foreach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$variável) {  instruções;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“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mysql.hostgator.com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bancodedados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bancodedados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BD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$senha = “senha”;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=???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bancodedados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$usuário, $senha); </a:t>
            </a:r>
          </a:p>
          <a:p>
            <a:pPr marL="0" indent="0" algn="just">
              <a:buNone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“falha ao conectar no BD: 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.”)”.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connect_errno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“conectado com 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sucesso!!!”;}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95929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9526</TotalTime>
  <Words>3760</Words>
  <Application>Microsoft Office PowerPoint</Application>
  <PresentationFormat>Apresentação na tela (16:9)</PresentationFormat>
  <Paragraphs>439</Paragraphs>
  <Slides>57</Slides>
  <Notes>54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57</vt:i4>
      </vt:variant>
    </vt:vector>
  </HeadingPairs>
  <TitlesOfParts>
    <vt:vector size="61" baseType="lpstr">
      <vt:lpstr>Arial</vt:lpstr>
      <vt:lpstr>Calibri</vt:lpstr>
      <vt:lpstr>Times New Roman</vt:lpstr>
      <vt:lpstr>Office Theme</vt:lpstr>
      <vt:lpstr>Desenvolvimento Web  PHP</vt:lpstr>
      <vt:lpstr>Aulas 12 e 13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por Referência</vt:lpstr>
      <vt:lpstr>PHP – Variáveis Variáveis (variants)</vt:lpstr>
      <vt:lpstr>PHP – Variáveis Arrays</vt:lpstr>
      <vt:lpstr>PHP – Variáveis Arrays Métodos</vt:lpstr>
      <vt:lpstr>PHP – Variáveis Arrays Métodos</vt:lpstr>
      <vt:lpstr>PHP – Variáveis Arrays Personalizadas</vt:lpstr>
      <vt:lpstr>PHP – Variáveis Arrays Associativos</vt:lpstr>
      <vt:lpstr>PHP – Variáveis Arrays Matriz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Strings</vt:lpstr>
      <vt:lpstr>PHP – Funções Próprias</vt:lpstr>
      <vt:lpstr>PHP – Funções Próprias</vt:lpstr>
      <vt:lpstr>PHP – Funções Próprias</vt:lpstr>
      <vt:lpstr>PHP – Funções (Include/Require)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BD MySQL</vt:lpstr>
      <vt:lpstr>PHP – BD MySQL com PDO</vt:lpstr>
      <vt:lpstr>PHP – Seções/Cookies</vt:lpstr>
      <vt:lpstr>PHP – Namespaces</vt:lpstr>
      <vt:lpstr>PHP – Tratamento de Exceção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1608</cp:revision>
  <dcterms:created xsi:type="dcterms:W3CDTF">2020-03-17T20:12:34Z</dcterms:created>
  <dcterms:modified xsi:type="dcterms:W3CDTF">2022-05-10T21:20:26Z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