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396" r:id="rId4"/>
    <p:sldId id="404" r:id="rId5"/>
    <p:sldId id="403" r:id="rId6"/>
    <p:sldId id="405" r:id="rId7"/>
    <p:sldId id="406" r:id="rId8"/>
    <p:sldId id="402" r:id="rId9"/>
    <p:sldId id="413" r:id="rId10"/>
    <p:sldId id="398" r:id="rId11"/>
    <p:sldId id="407" r:id="rId12"/>
    <p:sldId id="414" r:id="rId13"/>
    <p:sldId id="415" r:id="rId14"/>
    <p:sldId id="397" r:id="rId15"/>
    <p:sldId id="409" r:id="rId16"/>
    <p:sldId id="408" r:id="rId17"/>
    <p:sldId id="412" r:id="rId18"/>
    <p:sldId id="410" r:id="rId19"/>
    <p:sldId id="411" r:id="rId20"/>
    <p:sldId id="423" r:id="rId21"/>
    <p:sldId id="424" r:id="rId22"/>
    <p:sldId id="425" r:id="rId23"/>
    <p:sldId id="401" r:id="rId24"/>
    <p:sldId id="416" r:id="rId25"/>
    <p:sldId id="399" r:id="rId26"/>
    <p:sldId id="417" r:id="rId27"/>
    <p:sldId id="422" r:id="rId28"/>
    <p:sldId id="400" r:id="rId29"/>
    <p:sldId id="418" r:id="rId30"/>
    <p:sldId id="420" r:id="rId31"/>
    <p:sldId id="421" r:id="rId32"/>
    <p:sldId id="419" r:id="rId33"/>
    <p:sldId id="333" r:id="rId34"/>
    <p:sldId id="323" r:id="rId35"/>
    <p:sldId id="334" r:id="rId36"/>
    <p:sldId id="337" r:id="rId37"/>
    <p:sldId id="309" r:id="rId3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8503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50436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77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575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87431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08277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185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067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5579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29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84400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77917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02532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9931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39487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78883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3190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72543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8299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45261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1191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201707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6787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5963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103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776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664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599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128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arquivo.php?x=9&amp;y=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jquery/default.asp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H1WDI9l0I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4xvCT7UPY3k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pachefriends.org/pt_br/index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jetbrains.com/pt-br/phpstorm/" TargetMode="External"/><Relationship Id="rId4" Type="http://schemas.openxmlformats.org/officeDocument/2006/relationships/hyperlink" Target="https://www.easyphp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Coersão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Inteiro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typecast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conversão);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=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)”4”;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rela,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existe (utilizar números inteiros);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1; false =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/0;</a:t>
            </a:r>
          </a:p>
        </p:txBody>
      </p:sp>
    </p:spTree>
    <p:extLst>
      <p:ext uri="{BB962C8B-B14F-4D97-AF65-F5344CB8AC3E}">
        <p14:creationId xmlns:p14="http://schemas.microsoft.com/office/powerpoint/2010/main" val="34552669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endereço em memória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manipulação de valores.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Necessário iniciar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atribuição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“maria”;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3;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n1 +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n2;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x++;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x--;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 = 1.78;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 = 13;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false;</a:t>
            </a:r>
          </a:p>
        </p:txBody>
      </p:sp>
    </p:spTree>
    <p:extLst>
      <p:ext uri="{BB962C8B-B14F-4D97-AF65-F5344CB8AC3E}">
        <p14:creationId xmlns:p14="http://schemas.microsoft.com/office/powerpoint/2010/main" val="68763338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Referência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informa ao SO que o conteúdo da variável será atualizado por referência.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&amp;x;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13; // logo y também será 13</a:t>
            </a:r>
          </a:p>
        </p:txBody>
      </p:sp>
    </p:spTree>
    <p:extLst>
      <p:ext uri="{BB962C8B-B14F-4D97-AF65-F5344CB8AC3E}">
        <p14:creationId xmlns:p14="http://schemas.microsoft.com/office/powerpoint/2010/main" val="186185442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(variants)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informa ao SO que será criado uma variável com base no conteúdo de uma variável com um novo conteúdo.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“fruta”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feira = “uva”;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$feira. ” ”. $fruta; // feira = “fruta” e fruta = “uva”</a:t>
            </a:r>
          </a:p>
        </p:txBody>
      </p:sp>
    </p:spTree>
    <p:extLst>
      <p:ext uri="{BB962C8B-B14F-4D97-AF65-F5344CB8AC3E}">
        <p14:creationId xmlns:p14="http://schemas.microsoft.com/office/powerpoint/2010/main" val="24180838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imprime uma mensagem na tela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 &lt;/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h3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&gt;”;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84300" lvl="3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9253788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Concatenação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856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concatenar, juntar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é necessário utilizar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(.).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imprimir,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o ponto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precisa está em aspas duplas.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sobrenome =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$nome. ” “ .$sobrenome;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$nome   $sobrenome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79696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 ); ^; %*/; +-;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&gt;; &lt;; &gt;=; &lt;=; !=; ==; ===;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!; &amp;&amp;; ||;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Ternário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 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8; $n2 = 6; $n3 = 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$soma = $n1 + $n2 + $n3;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soma:”. ($n1 + $n2 + $n3); // ou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09912830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Incrementos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++$n1;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+ 1; &lt;=&gt; $n1++;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Pré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--$n1;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Pós-decremento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$n1 = $n1 - 1; &lt;=&gt; $n1--;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175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valor absoluto;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$variável)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potência;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raiz quadrada;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round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matemático;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ceil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cima sempre;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arredondamento para baixo sempre;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parte inteira do número;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number_format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$variável, casas decimais,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“,”,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“.”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formatação;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(“Y”); // Ano com 4 dígitos; y, ano com 2 dígitos.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43437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Internas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 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050312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11 e 12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PHP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nomeDaFuncao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($a, $b){ $r = $a + $b;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$r; };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8867582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=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um vetor de parâmetros.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retorna a quantidade de argumentos.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múltiplos parâmetros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$vetor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func_get_args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func_num_args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$soma = 0;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$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totArgs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x++) {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$soma += $vetor[$x];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$soma;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(8, 7, 3, 5, 2); 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99632624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Próprias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0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Passagem de 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Por valor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referência (&amp;)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(&amp;$a){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$a += $a + 3; }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$a;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 = 5;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Total:”.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($n); 		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$n;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00101035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GET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http://localhost/arquivo.php?x=9&amp;y=5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$n1 = $_GET[“x”];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$n2 = $_GET[“y”];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$soma = $n1 + $n2;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“total da soma: $soma”;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670346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Entrada de Dados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Idade:&lt;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”/&gt;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testar o valor que vem da URL.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$_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0;  // OU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”]) ? ($_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p_idade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”]: 0;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3679119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if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	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Composta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Instruções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Ex.: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$media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7)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“Aprovado” }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“Reprovado” }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elsefi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226264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 { Instruções; break; }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837476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switch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switch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2:</a:t>
            </a:r>
          </a:p>
          <a:p>
            <a:pPr marL="891540" lvl="2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4: { Instruções; break; }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5: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6: { Instruções; break;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default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{ Instruções; }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625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instruções }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	{ instruções 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Repita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($x = 0; $x &lt; 10; $x++) { instruções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21972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BD MySQL com PDO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2240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chamava-se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ools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(interação de contagem,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a sua evolução,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1995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ser chamada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ersonal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orm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nterpreter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CGI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Em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1998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passou a integrar com BD,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ypertext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reprocessor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Technologies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Gutmans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Zeev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Suraski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Seções</a:t>
            </a:r>
            <a:r>
              <a:rPr lang="en-US" b="1" dirty="0">
                <a:solidFill>
                  <a:srgbClr val="0070C0"/>
                </a:solidFill>
              </a:rPr>
              <a:t>/Cookies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23158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Namespaces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2018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Tratamento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Exceção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92185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https://www.php.net/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https://www.w3schools.com/php/default.asp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Construindo classes no PHP orientado a objetos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https://www.youtube.com/watch?v=xoH1WDI9l0I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classes,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properties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OOP in PHP – Part 1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https://www.youtube.com/watch?v=4xvCT7UPY3k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s-E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Quiz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PHP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https://www.w3schools.com/php/php_quiz.asp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68500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WELLING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Luke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THOMSON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E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Laura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Desarrollo web con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y </a:t>
            </a:r>
            <a:r>
              <a:rPr lang="es-E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mysqul</a:t>
            </a: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4.1 y 5: disco compacto. Madrid, España: Anaya Multimedia, 2005.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DALL'OGLIO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Pablo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PHP Programando com orientação a Objetos.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2018.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	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LERDORF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Rasmus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"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O'Reilly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Media, Inc.", 2002.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Última versão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8.1.5 (14 de abril de 2022)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dinâmica e fraca gradual.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Aplicação Server-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–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 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em PHP são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finalizadas com 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12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AMPP: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 +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MariaDB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PHP + Perl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qualquer SO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https://www.apachefriends.org/pt_br/index.html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MYSQL/PostgreSQL: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Banco de dados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Notepad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 startAt="2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Interpretador: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https://www.easyphp.org/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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XAMPP);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Laragon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https://www.jetbrains.com/pt-br/phpstorm/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(IDE)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2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29797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IDE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 de código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1.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Extensões Gerais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Runner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DotEnv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 de ambiente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VS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editorconfig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2. Extensões Gerais PHP: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Intelephense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PHP Debug; PHP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Getters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Setters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5621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55876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VS Code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503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gravar os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arquivos.php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 pasta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locaweb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www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depende da versão instalada.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5764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Super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66060" lvl="6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</a:p>
          <a:p>
            <a:pPr marL="2766060" lvl="6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Para executar um arquivo em PHP no browser,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arquivo.php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 do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localhost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127.0.0.1)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71734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PHP – </a:t>
            </a:r>
            <a:r>
              <a:rPr lang="en-US" b="1" dirty="0" err="1">
                <a:solidFill>
                  <a:srgbClr val="0070C0"/>
                </a:solidFill>
              </a:rPr>
              <a:t>Comentários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91540" lvl="2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 bloco -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multiline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91540" lvl="2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PHP; */</a:t>
            </a:r>
          </a:p>
          <a:p>
            <a:pPr marL="447675" lvl="1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1676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8914</TotalTime>
  <Words>1933</Words>
  <Application>Microsoft Office PowerPoint</Application>
  <PresentationFormat>Apresentação na tela (16:9)</PresentationFormat>
  <Paragraphs>270</Paragraphs>
  <Slides>37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1" baseType="lpstr">
      <vt:lpstr>Arial</vt:lpstr>
      <vt:lpstr>Calibri</vt:lpstr>
      <vt:lpstr>Times New Roman</vt:lpstr>
      <vt:lpstr>Office Theme</vt:lpstr>
      <vt:lpstr>Desenvolvimento Web  PHP</vt:lpstr>
      <vt:lpstr>Aulas 11 e 12 PHP</vt:lpstr>
      <vt:lpstr>PHP – Características</vt:lpstr>
      <vt:lpstr>PHP – Características</vt:lpstr>
      <vt:lpstr>PHP – Ambiente</vt:lpstr>
      <vt:lpstr>PHP – Ambiente VS Code</vt:lpstr>
      <vt:lpstr>PHP – Ambiente VS Code</vt:lpstr>
      <vt:lpstr>PHP – Super Tag</vt:lpstr>
      <vt:lpstr>PHP – Comentários</vt:lpstr>
      <vt:lpstr>PHP – Tipos de Primitivos</vt:lpstr>
      <vt:lpstr>PHP – Variáveis/Atribuição</vt:lpstr>
      <vt:lpstr>PHP – Variáveis Referência</vt:lpstr>
      <vt:lpstr>PHP – Variáveis Variáveis (variants)</vt:lpstr>
      <vt:lpstr>PHP – Saída de Dados</vt:lpstr>
      <vt:lpstr>PHP – Concatenação</vt:lpstr>
      <vt:lpstr>PHP – Operadores</vt:lpstr>
      <vt:lpstr>PHP – Operadores Incrementos</vt:lpstr>
      <vt:lpstr>PHP – Funções Internas</vt:lpstr>
      <vt:lpstr>PHP – Funções Internas</vt:lpstr>
      <vt:lpstr>PHP – Funções Próprias</vt:lpstr>
      <vt:lpstr>PHP – Funções Próprias</vt:lpstr>
      <vt:lpstr>PHP – Funções Próprias</vt:lpstr>
      <vt:lpstr>PHP – Entrada de Dados GET</vt:lpstr>
      <vt:lpstr>PHP – Entrada de Dados Form</vt:lpstr>
      <vt:lpstr>PHP – Estrutura de Seleção if</vt:lpstr>
      <vt:lpstr>PHP – Estrutura de Seleção switch</vt:lpstr>
      <vt:lpstr>PHP – Estrutura de Seleção switch</vt:lpstr>
      <vt:lpstr>PHP – Estrutura de Repetição</vt:lpstr>
      <vt:lpstr>PHP – BD MySQL com PDO</vt:lpstr>
      <vt:lpstr>PHP – Seções/Cookies</vt:lpstr>
      <vt:lpstr>PHP – Namespaces</vt:lpstr>
      <vt:lpstr>PHP – Tratamento de Exceção</vt:lpstr>
      <vt:lpstr>Leitura Específica</vt:lpstr>
      <vt:lpstr>Aprenda+</vt:lpstr>
      <vt:lpstr>Dinâmica/Atividades</vt:lpstr>
      <vt:lpstr>Referências Bibliográficas</vt:lpstr>
      <vt:lpstr>Desenvolvimento Web 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1483</cp:revision>
  <dcterms:created xsi:type="dcterms:W3CDTF">2020-03-17T20:12:34Z</dcterms:created>
  <dcterms:modified xsi:type="dcterms:W3CDTF">2022-05-06T20:20:14Z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