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450" r:id="rId19"/>
    <p:sldId id="451" r:id="rId20"/>
    <p:sldId id="453" r:id="rId21"/>
    <p:sldId id="44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5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uma media query é verdadeira, a camada de estilo ou as regras de estilos correspondentes são aplicadas, seguindo o padrão de regras de cascatas.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47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</TotalTime>
  <Words>1707</Words>
  <Application>Microsoft Office PowerPoint</Application>
  <PresentationFormat>Apresentação na tela (16:9)</PresentationFormat>
  <Paragraphs>219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Web 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999</cp:revision>
  <dcterms:created xsi:type="dcterms:W3CDTF">2020-03-17T20:12:34Z</dcterms:created>
  <dcterms:modified xsi:type="dcterms:W3CDTF">2022-04-13T12:22:02Z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