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7" r:id="rId14"/>
    <p:sldId id="401" r:id="rId15"/>
    <p:sldId id="399" r:id="rId16"/>
    <p:sldId id="400" r:id="rId17"/>
    <p:sldId id="333" r:id="rId18"/>
    <p:sldId id="323" r:id="rId19"/>
    <p:sldId id="334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528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Javascript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‘blue’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img#idImagem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(‘h1.idH1’).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‘Texto’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13932759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1124</Words>
  <Application>Microsoft Office PowerPoint</Application>
  <PresentationFormat>Apresentação na tela (16:9)</PresentationFormat>
  <Paragraphs>132</Paragraphs>
  <Slides>21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</vt:lpstr>
      <vt:lpstr>JS</vt:lpstr>
      <vt:lpstr>JS - 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954</cp:revision>
  <dcterms:created xsi:type="dcterms:W3CDTF">2020-03-17T20:12:34Z</dcterms:created>
  <dcterms:modified xsi:type="dcterms:W3CDTF">2022-04-26T16:31:51Z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