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['maria', 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['maria', 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'lia'];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["maria",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"josé"]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"5",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'Eleitor'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'Não Eleitor';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 ', ', ');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:'BRL'});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JS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'áries':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'touro':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'gêmeos':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'câncer':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'leão':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'virgem':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00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="Nome? "&gt;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""  || nome ==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"Nome não informado!!!";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&lt;= 2025;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nn-NO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 +=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ano + "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... in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['Julia', 'Paulo', 'Josy']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modelo:"gol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('Bibi')},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"Marca:"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" - Modelo"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modelo:"gol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('Bibi')},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"Marca:"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"Modelo"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– ');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("Meire");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6657</TotalTime>
  <Words>2041</Words>
  <Application>Microsoft Office PowerPoint</Application>
  <PresentationFormat>Apresentação na tela (16:9)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 JS</vt:lpstr>
      <vt:lpstr>Aulas 09 JS 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1260</cp:revision>
  <dcterms:created xsi:type="dcterms:W3CDTF">2020-03-17T20:12:34Z</dcterms:created>
  <dcterms:modified xsi:type="dcterms:W3CDTF">2023-10-04T21:56:11Z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