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7" r:id="rId65"/>
    <p:sldId id="451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.mysql.com/downloa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https://dev.mysql.com/downloads/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//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p&gt;";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12138</TotalTime>
  <Words>5901</Words>
  <Application>Microsoft Office PowerPoint</Application>
  <PresentationFormat>Apresentação na tela (16:9)</PresentationFormat>
  <Paragraphs>657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BD MySQL with PDO</vt:lpstr>
      <vt:lpstr>PHP – MySQL Consulta with mysqli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1743</cp:revision>
  <dcterms:created xsi:type="dcterms:W3CDTF">2020-03-17T20:12:34Z</dcterms:created>
  <dcterms:modified xsi:type="dcterms:W3CDTF">2022-05-27T20:52:13Z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