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93" r:id="rId28"/>
    <p:sldId id="406" r:id="rId29"/>
    <p:sldId id="405" r:id="rId30"/>
    <p:sldId id="409" r:id="rId31"/>
    <p:sldId id="410" r:id="rId32"/>
    <p:sldId id="411" r:id="rId33"/>
    <p:sldId id="420" r:id="rId34"/>
    <p:sldId id="416" r:id="rId35"/>
    <p:sldId id="417" r:id="rId36"/>
    <p:sldId id="418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39" r:id="rId46"/>
    <p:sldId id="440" r:id="rId47"/>
    <p:sldId id="441" r:id="rId48"/>
    <p:sldId id="442" r:id="rId49"/>
    <p:sldId id="445" r:id="rId50"/>
    <p:sldId id="446" r:id="rId51"/>
    <p:sldId id="448" r:id="rId52"/>
    <p:sldId id="449" r:id="rId53"/>
    <p:sldId id="450" r:id="rId54"/>
    <p:sldId id="447" r:id="rId55"/>
    <p:sldId id="451" r:id="rId56"/>
    <p:sldId id="452" r:id="rId57"/>
    <p:sldId id="453" r:id="rId58"/>
    <p:sldId id="457" r:id="rId59"/>
    <p:sldId id="456" r:id="rId60"/>
    <p:sldId id="333" r:id="rId61"/>
    <p:sldId id="323" r:id="rId62"/>
    <p:sldId id="334" r:id="rId63"/>
    <p:sldId id="337" r:id="rId64"/>
    <p:sldId id="309" r:id="rId6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4267</Words>
  <Application>Microsoft Office PowerPoint</Application>
  <PresentationFormat>Apresentação na tela (16:9)</PresentationFormat>
  <Paragraphs>567</Paragraphs>
  <Slides>64</Slides>
  <Notes>61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8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1219</cp:revision>
  <dcterms:created xsi:type="dcterms:W3CDTF">2020-03-17T20:12:34Z</dcterms:created>
  <dcterms:modified xsi:type="dcterms:W3CDTF">2022-05-03T13:27:38Z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